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4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558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95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5462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13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41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8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7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6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6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4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1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4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50C94-95BE-4A7D-875B-917D91713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8AD58C-B600-4CCE-992F-B09C85FB1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4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1667" y="2122098"/>
            <a:ext cx="7941333" cy="199270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Integrating Skills &amp; Lesson Planning </a:t>
            </a:r>
            <a:b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Practices for Classrooms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005" y="4038600"/>
            <a:ext cx="6686549" cy="1524000"/>
          </a:xfrm>
        </p:spPr>
        <p:txBody>
          <a:bodyPr>
            <a:noAutofit/>
          </a:bodyPr>
          <a:lstStyle/>
          <a:p>
            <a:pPr algn="ctr"/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Presented </a:t>
            </a:r>
            <a:r>
              <a:rPr lang="en-US" sz="4000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by:                                                      </a:t>
            </a:r>
            <a:r>
              <a:rPr lang="en-US" sz="4000" dirty="0" err="1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Mutazz</a:t>
            </a:r>
            <a:r>
              <a:rPr lang="en-US" sz="4000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Alabd</a:t>
            </a:r>
            <a:r>
              <a:rPr lang="en-US" sz="4000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, </a:t>
            </a:r>
            <a:r>
              <a:rPr lang="en-US" sz="4000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MA                                            Universal </a:t>
            </a:r>
            <a:r>
              <a:rPr lang="en-US" sz="4000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School</a:t>
            </a:r>
            <a:endParaRPr lang="en-US" sz="4000" dirty="0">
              <a:solidFill>
                <a:schemeClr val="tx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1026" name="Picture 2" descr="C:\Users\aalabd\Desktop\2000px-University_of_Chicago_wordmark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03" y="290561"/>
            <a:ext cx="3244115" cy="62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mutazz\Desktop\school se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184" y="76200"/>
            <a:ext cx="252216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642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Lesson Plans</a:t>
            </a:r>
            <a:r>
              <a:rPr lang="ar-EG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الخُطَطُ التدريسية</a:t>
            </a:r>
            <a:endParaRPr lang="en-US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My Beliefs about a successful classroom. </a:t>
            </a:r>
            <a:r>
              <a:rPr lang="ar-EG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قناعاتي كمُعلِّم</a:t>
            </a:r>
          </a:p>
          <a:p>
            <a:r>
              <a:rPr lang="en-US" b="1" dirty="0" smtClean="0"/>
              <a:t>Objectives </a:t>
            </a:r>
            <a:r>
              <a:rPr lang="ar-EG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هي أهدافي؟</a:t>
            </a:r>
            <a:endParaRPr lang="en-US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b="1" dirty="0" smtClean="0"/>
              <a:t>Who are my Students? </a:t>
            </a:r>
            <a:r>
              <a:rPr lang="ar-EG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الفئة الطلابية المستهدفة</a:t>
            </a:r>
            <a:endParaRPr lang="en-US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b="1" dirty="0"/>
              <a:t>Materials and other resources </a:t>
            </a:r>
            <a:r>
              <a:rPr lang="en-US" b="1" dirty="0" smtClean="0"/>
              <a:t>used </a:t>
            </a:r>
            <a:r>
              <a:rPr lang="ar-EG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المواد والمصادر </a:t>
            </a:r>
            <a:r>
              <a:rPr lang="ar-EG" b="1" dirty="0" smtClean="0"/>
              <a:t>.</a:t>
            </a:r>
          </a:p>
          <a:p>
            <a:r>
              <a:rPr lang="en-US" b="1" dirty="0" smtClean="0"/>
              <a:t>Topic &amp; Activities </a:t>
            </a:r>
            <a:r>
              <a:rPr lang="ar-EG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الموضوع والنشاطات</a:t>
            </a:r>
          </a:p>
          <a:p>
            <a:r>
              <a:rPr lang="en-US" b="1" dirty="0" smtClean="0"/>
              <a:t>Before Class </a:t>
            </a:r>
            <a:r>
              <a:rPr lang="ar-EG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قبل الصف</a:t>
            </a:r>
            <a:endParaRPr lang="en-US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b="1" dirty="0" smtClean="0"/>
              <a:t>During Class </a:t>
            </a:r>
            <a:r>
              <a:rPr lang="ar-EG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أثناء الصف</a:t>
            </a:r>
            <a:endParaRPr lang="en-US" sz="3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b="1" dirty="0" smtClean="0"/>
              <a:t>After Class</a:t>
            </a:r>
            <a:r>
              <a:rPr lang="ar-EG" b="1" dirty="0" smtClean="0"/>
              <a:t> </a:t>
            </a:r>
            <a:r>
              <a:rPr lang="en-US" b="1" dirty="0" smtClean="0"/>
              <a:t> </a:t>
            </a:r>
            <a:r>
              <a:rPr lang="ar-EG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بعد الصف</a:t>
            </a:r>
            <a:endParaRPr lang="en-US" sz="3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125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Objectives tips </a:t>
            </a:r>
            <a:r>
              <a:rPr lang="ar-EG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الأهدافُ المرجُوَّة</a:t>
            </a:r>
            <a:endParaRPr lang="en-US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Write Measurable/Feasible Objectives </a:t>
            </a:r>
            <a:r>
              <a:rPr lang="ar-EG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ضع أهدافًا واقعيَّة. </a:t>
            </a:r>
          </a:p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Use Action Verbs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استخدم أفعالاً تدلُّ على الحركة والممارسة.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Identify the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noun/thing students need to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learn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EG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ar-EG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ضعْ </a:t>
            </a:r>
            <a:r>
              <a:rPr lang="ar-EG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اسم الهدف </a:t>
            </a:r>
            <a:r>
              <a:rPr lang="ar-EG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بوضوح</a:t>
            </a:r>
          </a:p>
          <a:p>
            <a:pPr marL="0" indent="0" algn="ctr">
              <a:buNone/>
            </a:pPr>
            <a:r>
              <a:rPr lang="ar-EG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مثال: حالةُ </a:t>
            </a:r>
            <a:r>
              <a:rPr lang="ar-EG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جمع المذكر بعد </a:t>
            </a:r>
            <a:r>
              <a:rPr lang="ar-EG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حرف </a:t>
            </a:r>
            <a:r>
              <a:rPr lang="ar-EG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الجر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Identify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level of knowledge you want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endParaRPr lang="ar-EG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ar-EG" sz="39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حدِّدْ مستوى المعرفة المرجوَّة.</a:t>
            </a:r>
            <a:endParaRPr lang="en-US" sz="39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n-US" sz="2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2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112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Lesson Plan Steps </a:t>
            </a:r>
            <a:r>
              <a:rPr lang="ar-EG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عناصرُ الخُطَّة</a:t>
            </a:r>
            <a:endParaRPr lang="en-US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Timeline. </a:t>
            </a:r>
            <a:r>
              <a:rPr lang="ar-EG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التسلسُل الزمني والموضوعي</a:t>
            </a:r>
          </a:p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Time Allocated </a:t>
            </a:r>
            <a:r>
              <a:rPr lang="ar-EG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زمن النشاط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Teacher Tasks </a:t>
            </a:r>
            <a:r>
              <a:rPr lang="ar-EG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هي مهام المعلم؟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Students Tasks </a:t>
            </a:r>
            <a:r>
              <a:rPr lang="ar-EG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هي مهام </a:t>
            </a:r>
            <a:r>
              <a:rPr lang="ar-EG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الطالب؟</a:t>
            </a:r>
            <a:endParaRPr lang="ar-EG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Types of Interaction </a:t>
            </a:r>
            <a:r>
              <a:rPr lang="ar-EG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هي أنماط التفاعل؟</a:t>
            </a:r>
          </a:p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Purpose/Objective </a:t>
            </a:r>
            <a:r>
              <a:rPr lang="ar-EG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الأهداف الجزئية والكلية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15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Wisp</vt:lpstr>
      <vt:lpstr>           Integrating Skills &amp; Lesson Planning  Practices for Classrooms</vt:lpstr>
      <vt:lpstr>Lesson Plans  الخُطَطُ التدريسية</vt:lpstr>
      <vt:lpstr>Objectives tips الأهدافُ المرجُوَّة</vt:lpstr>
      <vt:lpstr>Lesson Plan Steps عناصرُ الخُطَّة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Integrating Skills &amp; Lesson Planning  Practices for Classrooms</dc:title>
  <dc:creator>mutazz</dc:creator>
  <cp:lastModifiedBy>mutazz</cp:lastModifiedBy>
  <cp:revision>11</cp:revision>
  <dcterms:created xsi:type="dcterms:W3CDTF">2006-08-16T00:00:00Z</dcterms:created>
  <dcterms:modified xsi:type="dcterms:W3CDTF">2018-12-01T13:59:50Z</dcterms:modified>
</cp:coreProperties>
</file>