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65" r:id="rId2"/>
    <p:sldId id="263" r:id="rId3"/>
    <p:sldId id="267" r:id="rId4"/>
    <p:sldId id="268" r:id="rId5"/>
    <p:sldId id="258" r:id="rId6"/>
    <p:sldId id="259" r:id="rId7"/>
    <p:sldId id="260" r:id="rId8"/>
    <p:sldId id="261" r:id="rId9"/>
    <p:sldId id="266" r:id="rId10"/>
  </p:sldIdLst>
  <p:sldSz cx="12192000" cy="6858000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rnelia Ann Bailey" initials="CAB" lastIdx="5" clrIdx="0">
    <p:extLst>
      <p:ext uri="{19B8F6BF-5375-455C-9EA6-DF929625EA0E}">
        <p15:presenceInfo xmlns:p15="http://schemas.microsoft.com/office/powerpoint/2012/main" userId="Cornelia Ann Bailey" providerId="None"/>
      </p:ext>
    </p:extLst>
  </p:cmAuthor>
  <p:cmAuthor id="2" name="Chicago Booth" initials="CB" lastIdx="1" clrIdx="1">
    <p:extLst>
      <p:ext uri="{19B8F6BF-5375-455C-9EA6-DF929625EA0E}">
        <p15:presenceInfo xmlns:p15="http://schemas.microsoft.com/office/powerpoint/2012/main" userId="Chicago Boot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C003"/>
    <a:srgbClr val="1E10D6"/>
    <a:srgbClr val="0083E6"/>
    <a:srgbClr val="404040"/>
    <a:srgbClr val="770E05"/>
    <a:srgbClr val="367D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53" autoAdjust="0"/>
    <p:restoredTop sz="91592" autoAdjust="0"/>
  </p:normalViewPr>
  <p:slideViewPr>
    <p:cSldViewPr snapToGrid="0">
      <p:cViewPr varScale="1">
        <p:scale>
          <a:sx n="63" d="100"/>
          <a:sy n="63" d="100"/>
        </p:scale>
        <p:origin x="8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696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3D09CD93-4F15-4C02-B801-B9D69D266D08}"/>
    <pc:docChg chg="addSld modSld">
      <pc:chgData name="" userId="" providerId="" clId="Web-{3D09CD93-4F15-4C02-B801-B9D69D266D08}" dt="2019-03-01T19:58:01.602" v="118" actId="20577"/>
      <pc:docMkLst>
        <pc:docMk/>
      </pc:docMkLst>
      <pc:sldChg chg="addSp delSp modSp new">
        <pc:chgData name="" userId="" providerId="" clId="Web-{3D09CD93-4F15-4C02-B801-B9D69D266D08}" dt="2019-03-01T19:58:01.602" v="117" actId="20577"/>
        <pc:sldMkLst>
          <pc:docMk/>
          <pc:sldMk cId="1098703986" sldId="268"/>
        </pc:sldMkLst>
        <pc:spChg chg="add mod">
          <ac:chgData name="" userId="" providerId="" clId="Web-{3D09CD93-4F15-4C02-B801-B9D69D266D08}" dt="2019-03-01T19:58:01.602" v="117" actId="20577"/>
          <ac:spMkLst>
            <pc:docMk/>
            <pc:sldMk cId="1098703986" sldId="268"/>
            <ac:spMk id="2" creationId="{64225131-6C34-4303-A4CD-50B5B23186F5}"/>
          </ac:spMkLst>
        </pc:spChg>
        <pc:spChg chg="add del">
          <ac:chgData name="" userId="" providerId="" clId="Web-{3D09CD93-4F15-4C02-B801-B9D69D266D08}" dt="2019-03-01T19:57:24.147" v="102" actId="20577"/>
          <ac:spMkLst>
            <pc:docMk/>
            <pc:sldMk cId="1098703986" sldId="268"/>
            <ac:spMk id="3" creationId="{C76B8816-1184-48D1-8130-24082B2D49E9}"/>
          </ac:spMkLst>
        </pc:spChg>
        <pc:spChg chg="add mod">
          <ac:chgData name="" userId="" providerId="" clId="Web-{3D09CD93-4F15-4C02-B801-B9D69D266D08}" dt="2019-03-01T19:57:03.928" v="101" actId="1076"/>
          <ac:spMkLst>
            <pc:docMk/>
            <pc:sldMk cId="1098703986" sldId="268"/>
            <ac:spMk id="5" creationId="{FC42C97A-AA40-4136-9301-791B50833ED4}"/>
          </ac:spMkLst>
        </pc:spChg>
      </pc:sldChg>
    </pc:docChg>
  </pc:docChgLst>
  <pc:docChgLst>
    <pc:chgData clId="Web-{9597A4A1-3CB9-42EB-AB3D-42F1ABC036EB}"/>
    <pc:docChg chg="modSld">
      <pc:chgData name="" userId="" providerId="" clId="Web-{9597A4A1-3CB9-42EB-AB3D-42F1ABC036EB}" dt="2019-03-01T20:02:41.958" v="12" actId="20577"/>
      <pc:docMkLst>
        <pc:docMk/>
      </pc:docMkLst>
      <pc:sldChg chg="delSp modSp">
        <pc:chgData name="" userId="" providerId="" clId="Web-{9597A4A1-3CB9-42EB-AB3D-42F1ABC036EB}" dt="2019-03-01T20:02:27.082" v="7" actId="20577"/>
        <pc:sldMkLst>
          <pc:docMk/>
          <pc:sldMk cId="1077680031" sldId="258"/>
        </pc:sldMkLst>
        <pc:spChg chg="mod">
          <ac:chgData name="" userId="" providerId="" clId="Web-{9597A4A1-3CB9-42EB-AB3D-42F1ABC036EB}" dt="2019-03-01T20:02:27.082" v="7" actId="20577"/>
          <ac:spMkLst>
            <pc:docMk/>
            <pc:sldMk cId="1077680031" sldId="258"/>
            <ac:spMk id="3" creationId="{00000000-0000-0000-0000-000000000000}"/>
          </ac:spMkLst>
        </pc:spChg>
        <pc:picChg chg="del">
          <ac:chgData name="" userId="" providerId="" clId="Web-{9597A4A1-3CB9-42EB-AB3D-42F1ABC036EB}" dt="2019-03-01T20:02:21.223" v="4" actId="20577"/>
          <ac:picMkLst>
            <pc:docMk/>
            <pc:sldMk cId="1077680031" sldId="258"/>
            <ac:picMk id="5" creationId="{00000000-0000-0000-0000-000000000000}"/>
          </ac:picMkLst>
        </pc:picChg>
      </pc:sldChg>
      <pc:sldChg chg="delSp modSp">
        <pc:chgData name="" userId="" providerId="" clId="Web-{9597A4A1-3CB9-42EB-AB3D-42F1ABC036EB}" dt="2019-03-01T20:02:41.958" v="12" actId="20577"/>
        <pc:sldMkLst>
          <pc:docMk/>
          <pc:sldMk cId="4195774142" sldId="259"/>
        </pc:sldMkLst>
        <pc:spChg chg="mod">
          <ac:chgData name="" userId="" providerId="" clId="Web-{9597A4A1-3CB9-42EB-AB3D-42F1ABC036EB}" dt="2019-03-01T20:02:41.958" v="12" actId="20577"/>
          <ac:spMkLst>
            <pc:docMk/>
            <pc:sldMk cId="4195774142" sldId="259"/>
            <ac:spMk id="3" creationId="{00000000-0000-0000-0000-000000000000}"/>
          </ac:spMkLst>
        </pc:spChg>
        <pc:picChg chg="del">
          <ac:chgData name="" userId="" providerId="" clId="Web-{9597A4A1-3CB9-42EB-AB3D-42F1ABC036EB}" dt="2019-03-01T20:02:32.615" v="8" actId="20577"/>
          <ac:picMkLst>
            <pc:docMk/>
            <pc:sldMk cId="4195774142" sldId="259"/>
            <ac:picMk id="5" creationId="{00000000-0000-0000-0000-000000000000}"/>
          </ac:picMkLst>
        </pc:picChg>
      </pc:sldChg>
      <pc:sldChg chg="addSp delSp modSp">
        <pc:chgData name="" userId="" providerId="" clId="Web-{9597A4A1-3CB9-42EB-AB3D-42F1ABC036EB}" dt="2019-03-01T20:02:12.129" v="3" actId="14100"/>
        <pc:sldMkLst>
          <pc:docMk/>
          <pc:sldMk cId="2297554305" sldId="265"/>
        </pc:sldMkLst>
        <pc:picChg chg="add mod">
          <ac:chgData name="" userId="" providerId="" clId="Web-{9597A4A1-3CB9-42EB-AB3D-42F1ABC036EB}" dt="2019-03-01T20:02:12.129" v="3" actId="14100"/>
          <ac:picMkLst>
            <pc:docMk/>
            <pc:sldMk cId="2297554305" sldId="265"/>
            <ac:picMk id="3" creationId="{A00E1F42-91A5-4087-B1BE-B41A457642BC}"/>
          </ac:picMkLst>
        </pc:picChg>
        <pc:picChg chg="del">
          <ac:chgData name="" userId="" providerId="" clId="Web-{9597A4A1-3CB9-42EB-AB3D-42F1ABC036EB}" dt="2019-03-01T20:01:57.644" v="0" actId="14100"/>
          <ac:picMkLst>
            <pc:docMk/>
            <pc:sldMk cId="2297554305" sldId="265"/>
            <ac:picMk id="4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5010C3C-A3C4-AB47-88D6-68EB1F827F3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2F3387-FFA5-5F4B-B05D-DD0675E51E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9299D0E7-D0F9-A040-9926-9EC27EA5B3BA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F033B4-64C2-5342-81DF-CAB2A5A0B06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574105-B39F-6C4F-9581-C796C1FFEAA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60FE618A-2172-8F46-A403-3660EC041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09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B5FF7-9BEB-455B-8A3F-63A9186D1860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225"/>
            <a:ext cx="5588000" cy="3656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161BE-E99B-45C3-A3D8-F055E6F77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420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919163"/>
            <a:ext cx="4479925" cy="0"/>
          </a:xfrm>
          <a:prstGeom prst="line">
            <a:avLst/>
          </a:prstGeom>
          <a:ln w="69850">
            <a:solidFill>
              <a:srgbClr val="80000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479925" y="919163"/>
            <a:ext cx="2981325" cy="0"/>
          </a:xfrm>
          <a:prstGeom prst="line">
            <a:avLst/>
          </a:prstGeom>
          <a:ln w="69850">
            <a:solidFill>
              <a:schemeClr val="bg1">
                <a:lumMod val="50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461250" y="919163"/>
            <a:ext cx="1722438" cy="3175"/>
          </a:xfrm>
          <a:prstGeom prst="line">
            <a:avLst/>
          </a:prstGeom>
          <a:ln w="69850">
            <a:solidFill>
              <a:schemeClr val="bg1">
                <a:lumMod val="7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175750" y="919163"/>
            <a:ext cx="1258888" cy="6350"/>
          </a:xfrm>
          <a:prstGeom prst="line">
            <a:avLst/>
          </a:prstGeom>
          <a:ln w="69850">
            <a:solidFill>
              <a:srgbClr val="FFC00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51"/>
            <a:ext cx="10363200" cy="1086486"/>
          </a:xfrm>
        </p:spPr>
        <p:txBody>
          <a:bodyPr anchor="b"/>
          <a:lstStyle>
            <a:lvl1pPr algn="ctr"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223285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2728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Columns with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0" y="3149600"/>
            <a:ext cx="50800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0" y="1028700"/>
            <a:ext cx="4479925" cy="0"/>
          </a:xfrm>
          <a:prstGeom prst="line">
            <a:avLst/>
          </a:prstGeom>
          <a:ln w="69850">
            <a:solidFill>
              <a:srgbClr val="80000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479925" y="1028700"/>
            <a:ext cx="2981325" cy="0"/>
          </a:xfrm>
          <a:prstGeom prst="line">
            <a:avLst/>
          </a:prstGeom>
          <a:ln w="69850">
            <a:solidFill>
              <a:schemeClr val="bg1">
                <a:lumMod val="50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461250" y="1028700"/>
            <a:ext cx="1722438" cy="3175"/>
          </a:xfrm>
          <a:prstGeom prst="line">
            <a:avLst/>
          </a:prstGeom>
          <a:ln w="69850">
            <a:solidFill>
              <a:schemeClr val="bg1">
                <a:lumMod val="7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177338" y="1028700"/>
            <a:ext cx="1258887" cy="6350"/>
          </a:xfrm>
          <a:prstGeom prst="line">
            <a:avLst/>
          </a:prstGeom>
          <a:ln w="69850">
            <a:solidFill>
              <a:srgbClr val="FFC00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E43A5D39-7395-7749-82E4-EEB6A86E82CA}"/>
              </a:ext>
            </a:extLst>
          </p:cNvPr>
          <p:cNvSpPr txBox="1">
            <a:spLocks/>
          </p:cNvSpPr>
          <p:nvPr/>
        </p:nvSpPr>
        <p:spPr>
          <a:xfrm>
            <a:off x="11274425" y="6324600"/>
            <a:ext cx="58896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0DE30ED-7DE7-4468-86B3-2171D2FB6151}" type="slidenum">
              <a:rPr lang="en-US" smtClean="0">
                <a:solidFill>
                  <a:schemeClr val="bg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6388"/>
            <a:ext cx="10972800" cy="942180"/>
          </a:xfrm>
        </p:spPr>
        <p:txBody>
          <a:bodyPr>
            <a:normAutofit/>
          </a:bodyPr>
          <a:lstStyle>
            <a:lvl1pPr algn="l"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C01EC528-999D-FD41-91BE-608680BE6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993021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F6381809-9485-DF43-AE4C-B585B0AB51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1647236"/>
            <a:ext cx="5386917" cy="4478928"/>
          </a:xfrm>
          <a:prstGeom prst="rect">
            <a:avLst/>
          </a:prstGeom>
        </p:spPr>
        <p:txBody>
          <a:bodyPr/>
          <a:lstStyle>
            <a:lvl1pPr marL="128588" indent="-128588">
              <a:tabLst/>
              <a:defRPr sz="1800"/>
            </a:lvl1pPr>
            <a:lvl2pPr marL="349250" indent="-184150">
              <a:tabLst/>
              <a:defRPr sz="1800"/>
            </a:lvl2pPr>
            <a:lvl3pPr marL="514350" indent="-120650">
              <a:tabLst/>
              <a:defRPr sz="1800"/>
            </a:lvl3pPr>
            <a:lvl4pPr marL="754063" indent="-182563">
              <a:tabLst/>
              <a:defRPr sz="1800"/>
            </a:lvl4pPr>
            <a:lvl5pPr marL="974725" indent="-174625">
              <a:tabLst/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4A4757F3-67DC-B547-A54A-8957849679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9873" y="993021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Content Placeholder 5">
            <a:extLst>
              <a:ext uri="{FF2B5EF4-FFF2-40B4-BE49-F238E27FC236}">
                <a16:creationId xmlns:a16="http://schemas.microsoft.com/office/drawing/2014/main" id="{E9EA8CF4-E6A8-7F4F-8124-8DAFCEAFCF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3384" y="1647236"/>
            <a:ext cx="5389033" cy="4478927"/>
          </a:xfrm>
          <a:prstGeom prst="rect">
            <a:avLst/>
          </a:prstGeom>
        </p:spPr>
        <p:txBody>
          <a:bodyPr/>
          <a:lstStyle>
            <a:lvl1pPr marL="128588" indent="-128588">
              <a:tabLst/>
              <a:defRPr sz="1800"/>
            </a:lvl1pPr>
            <a:lvl2pPr marL="349250" indent="-184150">
              <a:tabLst/>
              <a:defRPr sz="1800"/>
            </a:lvl2pPr>
            <a:lvl3pPr marL="514350" indent="-120650">
              <a:tabLst/>
              <a:defRPr sz="1800"/>
            </a:lvl3pPr>
            <a:lvl4pPr marL="754063" indent="-182563">
              <a:tabLst/>
              <a:defRPr sz="1800"/>
            </a:lvl4pPr>
            <a:lvl5pPr marL="974725" indent="-174625">
              <a:tabLst/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76675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0" y="3149600"/>
            <a:ext cx="50800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0" y="1028700"/>
            <a:ext cx="4479925" cy="0"/>
          </a:xfrm>
          <a:prstGeom prst="line">
            <a:avLst/>
          </a:prstGeom>
          <a:ln w="69850">
            <a:solidFill>
              <a:srgbClr val="80000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479925" y="1028700"/>
            <a:ext cx="2981325" cy="0"/>
          </a:xfrm>
          <a:prstGeom prst="line">
            <a:avLst/>
          </a:prstGeom>
          <a:ln w="69850">
            <a:solidFill>
              <a:schemeClr val="bg1">
                <a:lumMod val="50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461250" y="1028700"/>
            <a:ext cx="1722438" cy="3175"/>
          </a:xfrm>
          <a:prstGeom prst="line">
            <a:avLst/>
          </a:prstGeom>
          <a:ln w="69850">
            <a:solidFill>
              <a:schemeClr val="bg1">
                <a:lumMod val="7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177338" y="1028700"/>
            <a:ext cx="1258887" cy="6350"/>
          </a:xfrm>
          <a:prstGeom prst="line">
            <a:avLst/>
          </a:prstGeom>
          <a:ln w="69850">
            <a:solidFill>
              <a:srgbClr val="FFC00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E43A5D39-7395-7749-82E4-EEB6A86E82CA}"/>
              </a:ext>
            </a:extLst>
          </p:cNvPr>
          <p:cNvSpPr txBox="1">
            <a:spLocks/>
          </p:cNvSpPr>
          <p:nvPr/>
        </p:nvSpPr>
        <p:spPr>
          <a:xfrm>
            <a:off x="11274425" y="6324600"/>
            <a:ext cx="58896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0DE30ED-7DE7-4468-86B3-2171D2FB6151}" type="slidenum">
              <a:rPr lang="en-US" smtClean="0">
                <a:solidFill>
                  <a:schemeClr val="bg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6388"/>
            <a:ext cx="10972800" cy="942180"/>
          </a:xfrm>
        </p:spPr>
        <p:txBody>
          <a:bodyPr>
            <a:normAutofit/>
          </a:bodyPr>
          <a:lstStyle>
            <a:lvl1pPr algn="l"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61907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0" y="3149600"/>
            <a:ext cx="50800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0" y="1028700"/>
            <a:ext cx="4479925" cy="0"/>
          </a:xfrm>
          <a:prstGeom prst="line">
            <a:avLst/>
          </a:prstGeom>
          <a:ln w="69850">
            <a:solidFill>
              <a:srgbClr val="80000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479925" y="1028700"/>
            <a:ext cx="2981325" cy="0"/>
          </a:xfrm>
          <a:prstGeom prst="line">
            <a:avLst/>
          </a:prstGeom>
          <a:ln w="69850">
            <a:solidFill>
              <a:schemeClr val="bg1">
                <a:lumMod val="50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461250" y="1028700"/>
            <a:ext cx="1722438" cy="3175"/>
          </a:xfrm>
          <a:prstGeom prst="line">
            <a:avLst/>
          </a:prstGeom>
          <a:ln w="69850">
            <a:solidFill>
              <a:schemeClr val="bg1">
                <a:lumMod val="7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177338" y="1028700"/>
            <a:ext cx="1258887" cy="6350"/>
          </a:xfrm>
          <a:prstGeom prst="line">
            <a:avLst/>
          </a:prstGeom>
          <a:ln w="69850">
            <a:solidFill>
              <a:srgbClr val="FFC00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E43A5D39-7395-7749-82E4-EEB6A86E82CA}"/>
              </a:ext>
            </a:extLst>
          </p:cNvPr>
          <p:cNvSpPr txBox="1">
            <a:spLocks/>
          </p:cNvSpPr>
          <p:nvPr/>
        </p:nvSpPr>
        <p:spPr>
          <a:xfrm>
            <a:off x="11274425" y="6324600"/>
            <a:ext cx="58896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0DE30ED-7DE7-4468-86B3-2171D2FB6151}" type="slidenum">
              <a:rPr lang="en-US" smtClean="0">
                <a:solidFill>
                  <a:schemeClr val="bg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398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ubtitle (No Subtitle or Header Li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A9DF8254-D23D-2145-BA02-F39B8D2274FD}"/>
              </a:ext>
            </a:extLst>
          </p:cNvPr>
          <p:cNvSpPr txBox="1">
            <a:spLocks/>
          </p:cNvSpPr>
          <p:nvPr/>
        </p:nvSpPr>
        <p:spPr>
          <a:xfrm>
            <a:off x="11274425" y="6324600"/>
            <a:ext cx="58896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87FA234-45EA-4457-A80D-B6B88A57B5AA}" type="slidenum">
              <a:rPr lang="en-US" smtClean="0">
                <a:solidFill>
                  <a:schemeClr val="bg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A23F57B-B7FD-3A4A-81C5-500496C32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36388"/>
            <a:ext cx="10972800" cy="942180"/>
          </a:xfrm>
        </p:spPr>
        <p:txBody>
          <a:bodyPr>
            <a:normAutofit/>
          </a:bodyPr>
          <a:lstStyle>
            <a:lvl1pPr algn="l"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F4A0B95-C2A4-9046-99EA-D56DACFB6C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1700784"/>
            <a:ext cx="10972800" cy="4032553"/>
          </a:xfrm>
          <a:prstGeom prst="rect">
            <a:avLst/>
          </a:prstGeom>
        </p:spPr>
        <p:txBody>
          <a:bodyPr/>
          <a:lstStyle>
            <a:lvl1pPr marL="228600" indent="-228600"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indent="-292100"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0900" indent="-228600"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43000" indent="-228600"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-228600"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7315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ubtitle (No Header Li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A9DF8254-D23D-2145-BA02-F39B8D2274FD}"/>
              </a:ext>
            </a:extLst>
          </p:cNvPr>
          <p:cNvSpPr txBox="1">
            <a:spLocks/>
          </p:cNvSpPr>
          <p:nvPr/>
        </p:nvSpPr>
        <p:spPr>
          <a:xfrm>
            <a:off x="11274425" y="6324600"/>
            <a:ext cx="58896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87FA234-45EA-4457-A80D-B6B88A57B5AA}" type="slidenum">
              <a:rPr lang="en-US" smtClean="0">
                <a:solidFill>
                  <a:schemeClr val="bg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A23F57B-B7FD-3A4A-81C5-500496C32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36388"/>
            <a:ext cx="10972800" cy="942180"/>
          </a:xfrm>
        </p:spPr>
        <p:txBody>
          <a:bodyPr>
            <a:normAutofit/>
          </a:bodyPr>
          <a:lstStyle>
            <a:lvl1pPr algn="l"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C6DABF4-965A-A74D-91D0-FC2D5866E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1700784"/>
            <a:ext cx="10972800" cy="4032553"/>
          </a:xfrm>
          <a:prstGeom prst="rect">
            <a:avLst/>
          </a:prstGeom>
        </p:spPr>
        <p:txBody>
          <a:bodyPr/>
          <a:lstStyle>
            <a:lvl1pPr marL="228600" indent="-228600"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indent="-292100"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0900" indent="-228600"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43000" indent="-228600"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-228600"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B38428C8-0109-B844-8A87-73B41A3D8648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12648" y="1014464"/>
            <a:ext cx="109728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03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Rows (No Subtitle or Header Li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A9DF8254-D23D-2145-BA02-F39B8D2274FD}"/>
              </a:ext>
            </a:extLst>
          </p:cNvPr>
          <p:cNvSpPr txBox="1">
            <a:spLocks/>
          </p:cNvSpPr>
          <p:nvPr/>
        </p:nvSpPr>
        <p:spPr>
          <a:xfrm>
            <a:off x="11274425" y="6324600"/>
            <a:ext cx="58896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87FA234-45EA-4457-A80D-B6B88A57B5AA}" type="slidenum">
              <a:rPr lang="en-US" smtClean="0">
                <a:solidFill>
                  <a:schemeClr val="bg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A23F57B-B7FD-3A4A-81C5-500496C32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36388"/>
            <a:ext cx="10972800" cy="942180"/>
          </a:xfrm>
        </p:spPr>
        <p:txBody>
          <a:bodyPr>
            <a:normAutofit/>
          </a:bodyPr>
          <a:lstStyle>
            <a:lvl1pPr algn="l"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FA7C653-58DF-5D4D-81D7-3EC513E98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3495368"/>
            <a:ext cx="10972800" cy="2191412"/>
          </a:xfrm>
          <a:prstGeom prst="rect">
            <a:avLst/>
          </a:prstGeom>
        </p:spPr>
        <p:txBody>
          <a:bodyPr/>
          <a:lstStyle>
            <a:lvl1pPr marL="228600" indent="-228600">
              <a:tabLst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indent="-292100">
              <a:tabLst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0900" indent="-228600">
              <a:tabLst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43000" indent="-228600">
              <a:tabLst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-228600">
              <a:tabLst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E7B2E805-EF96-E940-BFBD-A4C7D7CA5ACE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12648" y="1700784"/>
            <a:ext cx="10972800" cy="178823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45715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Rows with Subtitle (No Header Li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A9DF8254-D23D-2145-BA02-F39B8D2274FD}"/>
              </a:ext>
            </a:extLst>
          </p:cNvPr>
          <p:cNvSpPr txBox="1">
            <a:spLocks/>
          </p:cNvSpPr>
          <p:nvPr/>
        </p:nvSpPr>
        <p:spPr>
          <a:xfrm>
            <a:off x="11274425" y="6324600"/>
            <a:ext cx="58896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87FA234-45EA-4457-A80D-B6B88A57B5AA}" type="slidenum">
              <a:rPr lang="en-US" smtClean="0">
                <a:solidFill>
                  <a:schemeClr val="bg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A23F57B-B7FD-3A4A-81C5-500496C32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36388"/>
            <a:ext cx="10972800" cy="942180"/>
          </a:xfrm>
        </p:spPr>
        <p:txBody>
          <a:bodyPr>
            <a:normAutofit/>
          </a:bodyPr>
          <a:lstStyle>
            <a:lvl1pPr algn="l"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FA7C653-58DF-5D4D-81D7-3EC513E98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3495368"/>
            <a:ext cx="10972800" cy="2191412"/>
          </a:xfrm>
          <a:prstGeom prst="rect">
            <a:avLst/>
          </a:prstGeom>
        </p:spPr>
        <p:txBody>
          <a:bodyPr/>
          <a:lstStyle>
            <a:lvl1pPr marL="228600" indent="-228600">
              <a:tabLst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indent="-292100">
              <a:tabLst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0900" indent="-228600">
              <a:tabLst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43000" indent="-228600">
              <a:tabLst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-228600">
              <a:tabLst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E7B2E805-EF96-E940-BFBD-A4C7D7CA5ACE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12648" y="1700784"/>
            <a:ext cx="10972800" cy="178823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EDD70391-BB43-E945-BC2D-7CDD2D1853AA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612648" y="1014464"/>
            <a:ext cx="109728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9048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Columns (No Subtitles or Header Li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A9DF8254-D23D-2145-BA02-F39B8D2274FD}"/>
              </a:ext>
            </a:extLst>
          </p:cNvPr>
          <p:cNvSpPr txBox="1">
            <a:spLocks/>
          </p:cNvSpPr>
          <p:nvPr/>
        </p:nvSpPr>
        <p:spPr>
          <a:xfrm>
            <a:off x="11274425" y="6324600"/>
            <a:ext cx="58896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87FA234-45EA-4457-A80D-B6B88A57B5AA}" type="slidenum">
              <a:rPr lang="en-US" smtClean="0">
                <a:solidFill>
                  <a:schemeClr val="bg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A23F57B-B7FD-3A4A-81C5-500496C32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36388"/>
            <a:ext cx="10972800" cy="942180"/>
          </a:xfrm>
        </p:spPr>
        <p:txBody>
          <a:bodyPr>
            <a:normAutofit/>
          </a:bodyPr>
          <a:lstStyle>
            <a:lvl1pPr algn="l"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4F30BB40-411C-C748-9F98-D37351AA50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1647236"/>
            <a:ext cx="5386917" cy="4478928"/>
          </a:xfrm>
          <a:prstGeom prst="rect">
            <a:avLst/>
          </a:prstGeom>
        </p:spPr>
        <p:txBody>
          <a:bodyPr/>
          <a:lstStyle>
            <a:lvl1pPr marL="128588" indent="-128588">
              <a:tabLst/>
              <a:defRPr sz="1800"/>
            </a:lvl1pPr>
            <a:lvl2pPr marL="349250" indent="-184150">
              <a:tabLst/>
              <a:defRPr sz="1800"/>
            </a:lvl2pPr>
            <a:lvl3pPr marL="514350" indent="-120650">
              <a:tabLst/>
              <a:defRPr sz="1800"/>
            </a:lvl3pPr>
            <a:lvl4pPr marL="754063" indent="-182563">
              <a:tabLst/>
              <a:defRPr sz="1800"/>
            </a:lvl4pPr>
            <a:lvl5pPr marL="974725" indent="-174625">
              <a:tabLst/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5C4D8FB3-8B9E-6244-80E5-22FD3A90AA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3384" y="1647236"/>
            <a:ext cx="5389033" cy="4478927"/>
          </a:xfrm>
          <a:prstGeom prst="rect">
            <a:avLst/>
          </a:prstGeom>
        </p:spPr>
        <p:txBody>
          <a:bodyPr/>
          <a:lstStyle>
            <a:lvl1pPr marL="128588" indent="-128588">
              <a:tabLst/>
              <a:defRPr sz="1800"/>
            </a:lvl1pPr>
            <a:lvl2pPr marL="349250" indent="-184150">
              <a:tabLst/>
              <a:defRPr sz="1800"/>
            </a:lvl2pPr>
            <a:lvl3pPr marL="514350" indent="-120650">
              <a:tabLst/>
              <a:defRPr sz="1800"/>
            </a:lvl3pPr>
            <a:lvl4pPr marL="754063" indent="-182563">
              <a:tabLst/>
              <a:defRPr sz="1800"/>
            </a:lvl4pPr>
            <a:lvl5pPr marL="974725" indent="-174625">
              <a:tabLst/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402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Columns with Subtitles (No Header Li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714850-208B-1843-B132-63471DDFF436}"/>
              </a:ext>
            </a:extLst>
          </p:cNvPr>
          <p:cNvSpPr txBox="1">
            <a:spLocks/>
          </p:cNvSpPr>
          <p:nvPr/>
        </p:nvSpPr>
        <p:spPr>
          <a:xfrm>
            <a:off x="11274425" y="6324600"/>
            <a:ext cx="58896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5CFF825-5300-472C-AC51-C22DED7169B7}" type="slidenum">
              <a:rPr lang="en-US" smtClean="0">
                <a:solidFill>
                  <a:schemeClr val="bg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993021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647236"/>
            <a:ext cx="5386917" cy="4478928"/>
          </a:xfrm>
          <a:prstGeom prst="rect">
            <a:avLst/>
          </a:prstGeom>
        </p:spPr>
        <p:txBody>
          <a:bodyPr/>
          <a:lstStyle>
            <a:lvl1pPr marL="128588" indent="-128588">
              <a:tabLst/>
              <a:defRPr sz="1800"/>
            </a:lvl1pPr>
            <a:lvl2pPr marL="349250" indent="-184150">
              <a:tabLst/>
              <a:defRPr sz="1800"/>
            </a:lvl2pPr>
            <a:lvl3pPr marL="514350" indent="-120650">
              <a:tabLst/>
              <a:defRPr sz="1800"/>
            </a:lvl3pPr>
            <a:lvl4pPr marL="754063" indent="-182563">
              <a:tabLst/>
              <a:defRPr sz="1800"/>
            </a:lvl4pPr>
            <a:lvl5pPr marL="974725" indent="-174625">
              <a:tabLst/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9873" y="993021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84" y="1647236"/>
            <a:ext cx="5389033" cy="4478927"/>
          </a:xfrm>
          <a:prstGeom prst="rect">
            <a:avLst/>
          </a:prstGeom>
        </p:spPr>
        <p:txBody>
          <a:bodyPr/>
          <a:lstStyle>
            <a:lvl1pPr marL="128588" indent="-128588">
              <a:tabLst/>
              <a:defRPr sz="1800"/>
            </a:lvl1pPr>
            <a:lvl2pPr marL="349250" indent="-184150">
              <a:tabLst/>
              <a:defRPr sz="1800"/>
            </a:lvl2pPr>
            <a:lvl3pPr marL="514350" indent="-120650">
              <a:tabLst/>
              <a:defRPr sz="1800"/>
            </a:lvl3pPr>
            <a:lvl4pPr marL="754063" indent="-182563">
              <a:tabLst/>
              <a:defRPr sz="1800"/>
            </a:lvl4pPr>
            <a:lvl5pPr marL="974725" indent="-174625">
              <a:tabLst/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A41B753-AAC2-6441-9CBB-964164E4C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36388"/>
            <a:ext cx="10972800" cy="942180"/>
          </a:xfrm>
        </p:spPr>
        <p:txBody>
          <a:bodyPr>
            <a:normAutofit/>
          </a:bodyPr>
          <a:lstStyle>
            <a:lvl1pPr algn="l"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034247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(No Header Li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6">
            <a:extLst>
              <a:ext uri="{FF2B5EF4-FFF2-40B4-BE49-F238E27FC236}">
                <a16:creationId xmlns:a16="http://schemas.microsoft.com/office/drawing/2014/main" id="{3D536D9A-2746-9D44-B533-AC07B1AB6ADB}"/>
              </a:ext>
            </a:extLst>
          </p:cNvPr>
          <p:cNvSpPr txBox="1">
            <a:spLocks/>
          </p:cNvSpPr>
          <p:nvPr/>
        </p:nvSpPr>
        <p:spPr>
          <a:xfrm>
            <a:off x="11274425" y="6324600"/>
            <a:ext cx="58896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FE49DAA-452B-47B8-8D73-A8619A4E8C37}" type="slidenum">
              <a:rPr lang="en-US" smtClean="0">
                <a:solidFill>
                  <a:schemeClr val="bg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7ADD111-3B13-FF49-AD67-644FC49E8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36388"/>
            <a:ext cx="10972800" cy="942180"/>
          </a:xfrm>
        </p:spPr>
        <p:txBody>
          <a:bodyPr>
            <a:normAutofit/>
          </a:bodyPr>
          <a:lstStyle>
            <a:lvl1pPr algn="l"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46024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 (No Header Li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CAC35861-8552-4944-880A-45B5BB2EFA86}"/>
              </a:ext>
            </a:extLst>
          </p:cNvPr>
          <p:cNvSpPr txBox="1">
            <a:spLocks/>
          </p:cNvSpPr>
          <p:nvPr/>
        </p:nvSpPr>
        <p:spPr>
          <a:xfrm>
            <a:off x="11274425" y="6324600"/>
            <a:ext cx="58896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418DBE2-6554-41D1-AE32-F5823277AD9C}" type="slidenum">
              <a:rPr lang="en-US" smtClean="0">
                <a:solidFill>
                  <a:schemeClr val="bg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0A24407-E4E3-C045-95AA-BD119D39AD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130451"/>
            <a:ext cx="10363200" cy="1086486"/>
          </a:xfrm>
        </p:spPr>
        <p:txBody>
          <a:bodyPr anchor="b"/>
          <a:lstStyle>
            <a:lvl1pPr algn="ctr"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C6ADAC3E-DEAD-5D45-BC5E-B807C1A403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223285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271330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No Header Li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255C0BAF-8F87-9B47-851E-19C4EE206E88}"/>
              </a:ext>
            </a:extLst>
          </p:cNvPr>
          <p:cNvSpPr txBox="1">
            <a:spLocks/>
          </p:cNvSpPr>
          <p:nvPr/>
        </p:nvSpPr>
        <p:spPr>
          <a:xfrm>
            <a:off x="11274425" y="6324600"/>
            <a:ext cx="58896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F274FBE-7C77-4C74-938B-4162554C4C06}" type="slidenum">
              <a:rPr lang="en-US" smtClean="0">
                <a:solidFill>
                  <a:schemeClr val="bg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623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itle and Two Content Columns Alternate (No Header Li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F6B3BD28-A589-DF40-8AEE-F8FCD3E4EF84}"/>
              </a:ext>
            </a:extLst>
          </p:cNvPr>
          <p:cNvSpPr txBox="1">
            <a:spLocks/>
          </p:cNvSpPr>
          <p:nvPr/>
        </p:nvSpPr>
        <p:spPr>
          <a:xfrm>
            <a:off x="11274425" y="6324600"/>
            <a:ext cx="58896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0AC3316-2F1F-488A-B1AF-51341C730012}" type="slidenum">
              <a:rPr lang="en-US" smtClean="0">
                <a:solidFill>
                  <a:schemeClr val="bg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t"/>
          <a:lstStyle>
            <a:lvl1pPr algn="l"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75"/>
            <a:ext cx="6815667" cy="5853113"/>
          </a:xfrm>
          <a:prstGeom prst="rect">
            <a:avLst/>
          </a:prstGeom>
        </p:spPr>
        <p:txBody>
          <a:bodyPr/>
          <a:lstStyle>
            <a:lvl1pPr marL="128588" indent="-128588">
              <a:tabLst/>
              <a:defRPr sz="1600"/>
            </a:lvl1pPr>
            <a:lvl2pPr marL="349250" indent="-184150">
              <a:tabLst/>
              <a:defRPr sz="1600"/>
            </a:lvl2pPr>
            <a:lvl3pPr marL="514350" indent="-120650">
              <a:tabLst/>
              <a:defRPr sz="1600"/>
            </a:lvl3pPr>
            <a:lvl4pPr marL="754063" indent="-182563">
              <a:tabLst/>
              <a:defRPr sz="1600"/>
            </a:lvl4pPr>
            <a:lvl5pPr marL="974725" indent="-174625">
              <a:tabLst/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18385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with Title and Content (No Header Li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3D171EF0-8885-4547-B574-865C53842595}"/>
              </a:ext>
            </a:extLst>
          </p:cNvPr>
          <p:cNvSpPr txBox="1">
            <a:spLocks/>
          </p:cNvSpPr>
          <p:nvPr/>
        </p:nvSpPr>
        <p:spPr>
          <a:xfrm>
            <a:off x="11274425" y="6324600"/>
            <a:ext cx="58896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47E397D-0A2D-4930-9FEE-303882EBE77E}" type="slidenum">
              <a:rPr lang="en-US" smtClean="0">
                <a:solidFill>
                  <a:schemeClr val="bg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502024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314199"/>
            <a:ext cx="73152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068762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9460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919163"/>
            <a:ext cx="4479925" cy="0"/>
          </a:xfrm>
          <a:prstGeom prst="line">
            <a:avLst/>
          </a:prstGeom>
          <a:ln w="69850">
            <a:solidFill>
              <a:srgbClr val="80000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479925" y="919163"/>
            <a:ext cx="2981325" cy="0"/>
          </a:xfrm>
          <a:prstGeom prst="line">
            <a:avLst/>
          </a:prstGeom>
          <a:ln w="69850">
            <a:solidFill>
              <a:schemeClr val="bg1">
                <a:lumMod val="50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461250" y="919163"/>
            <a:ext cx="1722438" cy="3175"/>
          </a:xfrm>
          <a:prstGeom prst="line">
            <a:avLst/>
          </a:prstGeom>
          <a:ln w="69850">
            <a:solidFill>
              <a:schemeClr val="bg1">
                <a:lumMod val="7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175750" y="919163"/>
            <a:ext cx="1258888" cy="6350"/>
          </a:xfrm>
          <a:prstGeom prst="line">
            <a:avLst/>
          </a:prstGeom>
          <a:ln w="69850">
            <a:solidFill>
              <a:srgbClr val="FFC00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>
            <a:extLst>
              <a:ext uri="{FF2B5EF4-FFF2-40B4-BE49-F238E27FC236}">
                <a16:creationId xmlns:a16="http://schemas.microsoft.com/office/drawing/2014/main" id="{EA17A13D-169F-DE4F-9417-E088D6858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084" y="4406925"/>
            <a:ext cx="103632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97BAA32-B50C-D241-B86D-3D59838D9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8069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Slide B (No Header Li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CAC35861-8552-4944-880A-45B5BB2EFA86}"/>
              </a:ext>
            </a:extLst>
          </p:cNvPr>
          <p:cNvSpPr txBox="1">
            <a:spLocks/>
          </p:cNvSpPr>
          <p:nvPr/>
        </p:nvSpPr>
        <p:spPr>
          <a:xfrm>
            <a:off x="11274425" y="6324600"/>
            <a:ext cx="58896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418DBE2-6554-41D1-AE32-F5823277AD9C}" type="slidenum">
              <a:rPr lang="en-US" smtClean="0">
                <a:solidFill>
                  <a:schemeClr val="bg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25"/>
            <a:ext cx="103632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8031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No Sub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0" y="3149600"/>
            <a:ext cx="50800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0" y="1028700"/>
            <a:ext cx="4479925" cy="0"/>
          </a:xfrm>
          <a:prstGeom prst="line">
            <a:avLst/>
          </a:prstGeom>
          <a:ln w="69850">
            <a:solidFill>
              <a:srgbClr val="80000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479925" y="1028700"/>
            <a:ext cx="2981325" cy="0"/>
          </a:xfrm>
          <a:prstGeom prst="line">
            <a:avLst/>
          </a:prstGeom>
          <a:ln w="69850">
            <a:solidFill>
              <a:schemeClr val="bg1">
                <a:lumMod val="50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461250" y="1028700"/>
            <a:ext cx="1722438" cy="3175"/>
          </a:xfrm>
          <a:prstGeom prst="line">
            <a:avLst/>
          </a:prstGeom>
          <a:ln w="69850">
            <a:solidFill>
              <a:schemeClr val="bg1">
                <a:lumMod val="7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177338" y="1028700"/>
            <a:ext cx="1258887" cy="6350"/>
          </a:xfrm>
          <a:prstGeom prst="line">
            <a:avLst/>
          </a:prstGeom>
          <a:ln w="69850">
            <a:solidFill>
              <a:srgbClr val="FFC00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E43A5D39-7395-7749-82E4-EEB6A86E82CA}"/>
              </a:ext>
            </a:extLst>
          </p:cNvPr>
          <p:cNvSpPr txBox="1">
            <a:spLocks/>
          </p:cNvSpPr>
          <p:nvPr/>
        </p:nvSpPr>
        <p:spPr>
          <a:xfrm>
            <a:off x="11274425" y="6324600"/>
            <a:ext cx="58896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0DE30ED-7DE7-4468-86B3-2171D2FB6151}" type="slidenum">
              <a:rPr lang="en-US" smtClean="0">
                <a:solidFill>
                  <a:schemeClr val="bg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6388"/>
            <a:ext cx="10972800" cy="942180"/>
          </a:xfrm>
        </p:spPr>
        <p:txBody>
          <a:bodyPr>
            <a:normAutofit/>
          </a:bodyPr>
          <a:lstStyle>
            <a:lvl1pPr algn="l"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704620"/>
            <a:ext cx="10972800" cy="3982160"/>
          </a:xfrm>
          <a:prstGeom prst="rect">
            <a:avLst/>
          </a:prstGeom>
        </p:spPr>
        <p:txBody>
          <a:bodyPr/>
          <a:lstStyle>
            <a:lvl1pPr marL="228600" indent="-228600"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indent="-292100"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0900" indent="-228600"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43000" indent="-228600"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-228600"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63710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0" y="3149600"/>
            <a:ext cx="50800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0" y="1028700"/>
            <a:ext cx="4479925" cy="0"/>
          </a:xfrm>
          <a:prstGeom prst="line">
            <a:avLst/>
          </a:prstGeom>
          <a:ln w="69850">
            <a:solidFill>
              <a:srgbClr val="80000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479925" y="1028700"/>
            <a:ext cx="2981325" cy="0"/>
          </a:xfrm>
          <a:prstGeom prst="line">
            <a:avLst/>
          </a:prstGeom>
          <a:ln w="69850">
            <a:solidFill>
              <a:schemeClr val="bg1">
                <a:lumMod val="50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461250" y="1028700"/>
            <a:ext cx="1722438" cy="3175"/>
          </a:xfrm>
          <a:prstGeom prst="line">
            <a:avLst/>
          </a:prstGeom>
          <a:ln w="69850">
            <a:solidFill>
              <a:schemeClr val="bg1">
                <a:lumMod val="7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177338" y="1028700"/>
            <a:ext cx="1258887" cy="6350"/>
          </a:xfrm>
          <a:prstGeom prst="line">
            <a:avLst/>
          </a:prstGeom>
          <a:ln w="69850">
            <a:solidFill>
              <a:srgbClr val="FFC00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E43A5D39-7395-7749-82E4-EEB6A86E82CA}"/>
              </a:ext>
            </a:extLst>
          </p:cNvPr>
          <p:cNvSpPr txBox="1">
            <a:spLocks/>
          </p:cNvSpPr>
          <p:nvPr/>
        </p:nvSpPr>
        <p:spPr>
          <a:xfrm>
            <a:off x="11274425" y="6324600"/>
            <a:ext cx="58896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0DE30ED-7DE7-4468-86B3-2171D2FB6151}" type="slidenum">
              <a:rPr lang="en-US" smtClean="0">
                <a:solidFill>
                  <a:schemeClr val="bg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6388"/>
            <a:ext cx="10972800" cy="942180"/>
          </a:xfrm>
        </p:spPr>
        <p:txBody>
          <a:bodyPr>
            <a:normAutofit/>
          </a:bodyPr>
          <a:lstStyle>
            <a:lvl1pPr algn="l"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700784"/>
            <a:ext cx="10972800" cy="4032553"/>
          </a:xfrm>
          <a:prstGeom prst="rect">
            <a:avLst/>
          </a:prstGeom>
        </p:spPr>
        <p:txBody>
          <a:bodyPr/>
          <a:lstStyle>
            <a:lvl1pPr marL="228600" indent="-228600"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indent="-292100"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0900" indent="-228600"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43000" indent="-228600"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-228600"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E2843DCC-1066-5D49-B74A-50C7F900C4F5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12648" y="1014464"/>
            <a:ext cx="109728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6236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Rows (No Sub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0" y="3149600"/>
            <a:ext cx="50800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0" y="1028700"/>
            <a:ext cx="4479925" cy="0"/>
          </a:xfrm>
          <a:prstGeom prst="line">
            <a:avLst/>
          </a:prstGeom>
          <a:ln w="69850">
            <a:solidFill>
              <a:srgbClr val="80000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479925" y="1028700"/>
            <a:ext cx="2981325" cy="0"/>
          </a:xfrm>
          <a:prstGeom prst="line">
            <a:avLst/>
          </a:prstGeom>
          <a:ln w="69850">
            <a:solidFill>
              <a:schemeClr val="bg1">
                <a:lumMod val="50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461250" y="1028700"/>
            <a:ext cx="1722438" cy="3175"/>
          </a:xfrm>
          <a:prstGeom prst="line">
            <a:avLst/>
          </a:prstGeom>
          <a:ln w="69850">
            <a:solidFill>
              <a:schemeClr val="bg1">
                <a:lumMod val="7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177338" y="1028700"/>
            <a:ext cx="1258887" cy="6350"/>
          </a:xfrm>
          <a:prstGeom prst="line">
            <a:avLst/>
          </a:prstGeom>
          <a:ln w="69850">
            <a:solidFill>
              <a:srgbClr val="FFC00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E43A5D39-7395-7749-82E4-EEB6A86E82CA}"/>
              </a:ext>
            </a:extLst>
          </p:cNvPr>
          <p:cNvSpPr txBox="1">
            <a:spLocks/>
          </p:cNvSpPr>
          <p:nvPr/>
        </p:nvSpPr>
        <p:spPr>
          <a:xfrm>
            <a:off x="11274425" y="6324600"/>
            <a:ext cx="58896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0DE30ED-7DE7-4468-86B3-2171D2FB6151}" type="slidenum">
              <a:rPr lang="en-US" smtClean="0">
                <a:solidFill>
                  <a:schemeClr val="bg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6388"/>
            <a:ext cx="10972800" cy="942180"/>
          </a:xfrm>
        </p:spPr>
        <p:txBody>
          <a:bodyPr>
            <a:normAutofit/>
          </a:bodyPr>
          <a:lstStyle>
            <a:lvl1pPr algn="l"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3495368"/>
            <a:ext cx="10972800" cy="2191412"/>
          </a:xfrm>
          <a:prstGeom prst="rect">
            <a:avLst/>
          </a:prstGeom>
        </p:spPr>
        <p:txBody>
          <a:bodyPr/>
          <a:lstStyle>
            <a:lvl1pPr marL="228600" indent="-228600">
              <a:tabLst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indent="-292100">
              <a:tabLst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0900" indent="-228600">
              <a:tabLst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43000" indent="-228600">
              <a:tabLst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-228600">
              <a:tabLst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E2843DCC-1066-5D49-B74A-50C7F900C4F5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12648" y="1700784"/>
            <a:ext cx="10972800" cy="178823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8088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Rows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0" y="3149600"/>
            <a:ext cx="50800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0" y="1028700"/>
            <a:ext cx="4479925" cy="0"/>
          </a:xfrm>
          <a:prstGeom prst="line">
            <a:avLst/>
          </a:prstGeom>
          <a:ln w="69850">
            <a:solidFill>
              <a:srgbClr val="80000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479925" y="1028700"/>
            <a:ext cx="2981325" cy="0"/>
          </a:xfrm>
          <a:prstGeom prst="line">
            <a:avLst/>
          </a:prstGeom>
          <a:ln w="69850">
            <a:solidFill>
              <a:schemeClr val="bg1">
                <a:lumMod val="50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461250" y="1028700"/>
            <a:ext cx="1722438" cy="3175"/>
          </a:xfrm>
          <a:prstGeom prst="line">
            <a:avLst/>
          </a:prstGeom>
          <a:ln w="69850">
            <a:solidFill>
              <a:schemeClr val="bg1">
                <a:lumMod val="7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177338" y="1028700"/>
            <a:ext cx="1258887" cy="6350"/>
          </a:xfrm>
          <a:prstGeom prst="line">
            <a:avLst/>
          </a:prstGeom>
          <a:ln w="69850">
            <a:solidFill>
              <a:srgbClr val="FFC00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E43A5D39-7395-7749-82E4-EEB6A86E82CA}"/>
              </a:ext>
            </a:extLst>
          </p:cNvPr>
          <p:cNvSpPr txBox="1">
            <a:spLocks/>
          </p:cNvSpPr>
          <p:nvPr/>
        </p:nvSpPr>
        <p:spPr>
          <a:xfrm>
            <a:off x="11274425" y="6324600"/>
            <a:ext cx="58896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0DE30ED-7DE7-4468-86B3-2171D2FB6151}" type="slidenum">
              <a:rPr lang="en-US" smtClean="0">
                <a:solidFill>
                  <a:schemeClr val="bg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6388"/>
            <a:ext cx="10972800" cy="942180"/>
          </a:xfrm>
        </p:spPr>
        <p:txBody>
          <a:bodyPr>
            <a:normAutofit/>
          </a:bodyPr>
          <a:lstStyle>
            <a:lvl1pPr algn="l"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3495368"/>
            <a:ext cx="10972800" cy="2191412"/>
          </a:xfrm>
          <a:prstGeom prst="rect">
            <a:avLst/>
          </a:prstGeom>
        </p:spPr>
        <p:txBody>
          <a:bodyPr/>
          <a:lstStyle>
            <a:lvl1pPr marL="228600" indent="-228600">
              <a:tabLst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71500" indent="-292100">
              <a:tabLst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0900" indent="-228600">
              <a:tabLst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43000" indent="-228600">
              <a:tabLst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-228600">
              <a:tabLst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E2843DCC-1066-5D49-B74A-50C7F900C4F5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12648" y="1700784"/>
            <a:ext cx="10972800" cy="178823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5241466C-EC9B-0146-BF5C-1035B31C43D3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612648" y="1014464"/>
            <a:ext cx="109728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4650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Columns (No Subtitl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0" y="3149600"/>
            <a:ext cx="50800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0" y="1028700"/>
            <a:ext cx="4479925" cy="0"/>
          </a:xfrm>
          <a:prstGeom prst="line">
            <a:avLst/>
          </a:prstGeom>
          <a:ln w="69850">
            <a:solidFill>
              <a:srgbClr val="80000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479925" y="1028700"/>
            <a:ext cx="2981325" cy="0"/>
          </a:xfrm>
          <a:prstGeom prst="line">
            <a:avLst/>
          </a:prstGeom>
          <a:ln w="69850">
            <a:solidFill>
              <a:schemeClr val="bg1">
                <a:lumMod val="50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461250" y="1028700"/>
            <a:ext cx="1722438" cy="3175"/>
          </a:xfrm>
          <a:prstGeom prst="line">
            <a:avLst/>
          </a:prstGeom>
          <a:ln w="69850">
            <a:solidFill>
              <a:schemeClr val="bg1">
                <a:lumMod val="75000"/>
              </a:schemeClr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177338" y="1028700"/>
            <a:ext cx="1258887" cy="6350"/>
          </a:xfrm>
          <a:prstGeom prst="line">
            <a:avLst/>
          </a:prstGeom>
          <a:ln w="69850">
            <a:solidFill>
              <a:srgbClr val="FFC00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E43A5D39-7395-7749-82E4-EEB6A86E82CA}"/>
              </a:ext>
            </a:extLst>
          </p:cNvPr>
          <p:cNvSpPr txBox="1">
            <a:spLocks/>
          </p:cNvSpPr>
          <p:nvPr/>
        </p:nvSpPr>
        <p:spPr>
          <a:xfrm>
            <a:off x="11274425" y="6324600"/>
            <a:ext cx="58896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0DE30ED-7DE7-4468-86B3-2171D2FB6151}" type="slidenum">
              <a:rPr lang="en-US" smtClean="0">
                <a:solidFill>
                  <a:schemeClr val="bg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6388"/>
            <a:ext cx="10972800" cy="942180"/>
          </a:xfrm>
        </p:spPr>
        <p:txBody>
          <a:bodyPr>
            <a:normAutofit/>
          </a:bodyPr>
          <a:lstStyle>
            <a:lvl1pPr algn="l"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1AB77972-6CC5-4448-A5E1-97876B5A3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1647236"/>
            <a:ext cx="5386917" cy="4478928"/>
          </a:xfrm>
          <a:prstGeom prst="rect">
            <a:avLst/>
          </a:prstGeom>
        </p:spPr>
        <p:txBody>
          <a:bodyPr/>
          <a:lstStyle>
            <a:lvl1pPr marL="128588" indent="-128588">
              <a:tabLst/>
              <a:defRPr sz="1800"/>
            </a:lvl1pPr>
            <a:lvl2pPr marL="349250" indent="-184150">
              <a:tabLst/>
              <a:defRPr sz="1800"/>
            </a:lvl2pPr>
            <a:lvl3pPr marL="514350" indent="-120650">
              <a:tabLst/>
              <a:defRPr sz="1800"/>
            </a:lvl3pPr>
            <a:lvl4pPr marL="754063" indent="-182563">
              <a:tabLst/>
              <a:defRPr sz="1800"/>
            </a:lvl4pPr>
            <a:lvl5pPr marL="974725" indent="-174625">
              <a:tabLst/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0DEBE443-4ADC-C24B-8E01-5A1973F3D2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3384" y="1647236"/>
            <a:ext cx="5389033" cy="4478927"/>
          </a:xfrm>
          <a:prstGeom prst="rect">
            <a:avLst/>
          </a:prstGeom>
        </p:spPr>
        <p:txBody>
          <a:bodyPr/>
          <a:lstStyle>
            <a:lvl1pPr marL="128588" indent="-128588">
              <a:tabLst/>
              <a:defRPr sz="1800"/>
            </a:lvl1pPr>
            <a:lvl2pPr marL="349250" indent="-184150">
              <a:tabLst/>
              <a:defRPr sz="1800"/>
            </a:lvl2pPr>
            <a:lvl3pPr marL="514350" indent="-120650">
              <a:tabLst/>
              <a:defRPr sz="1800"/>
            </a:lvl3pPr>
            <a:lvl4pPr marL="754063" indent="-182563">
              <a:tabLst/>
              <a:defRPr sz="1800"/>
            </a:lvl4pPr>
            <a:lvl5pPr marL="974725" indent="-174625">
              <a:tabLst/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1604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12648" y="36576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2648" y="1308163"/>
            <a:ext cx="10972800" cy="48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021388"/>
            <a:ext cx="12203113" cy="876300"/>
          </a:xfrm>
          <a:prstGeom prst="rect">
            <a:avLst/>
          </a:prstGeom>
          <a:solidFill>
            <a:srgbClr val="8E1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29" name="Picture 8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6149975"/>
            <a:ext cx="3125788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5506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2" r:id="rId2"/>
    <p:sldLayoutId id="2147483693" r:id="rId3"/>
    <p:sldLayoutId id="2147483663" r:id="rId4"/>
    <p:sldLayoutId id="2147483662" r:id="rId5"/>
    <p:sldLayoutId id="2147483683" r:id="rId6"/>
    <p:sldLayoutId id="2147483689" r:id="rId7"/>
    <p:sldLayoutId id="2147483684" r:id="rId8"/>
    <p:sldLayoutId id="2147483686" r:id="rId9"/>
    <p:sldLayoutId id="2147483685" r:id="rId10"/>
    <p:sldLayoutId id="2147483694" r:id="rId11"/>
    <p:sldLayoutId id="2147483695" r:id="rId12"/>
    <p:sldLayoutId id="2147483688" r:id="rId13"/>
    <p:sldLayoutId id="2147483687" r:id="rId14"/>
    <p:sldLayoutId id="2147483691" r:id="rId15"/>
    <p:sldLayoutId id="2147483690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panose="020B0604020202020204" pitchFamily="34" charset="0"/>
          <a:cs typeface="Helvetica" panose="020B0604020202020204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panose="020B0604020202020204" pitchFamily="34" charset="0"/>
          <a:cs typeface="Helvetica" panose="020B0604020202020204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panose="020B0604020202020204" pitchFamily="34" charset="0"/>
          <a:cs typeface="Helvetica" panose="020B0604020202020204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panose="020B0604020202020204" pitchFamily="34" charset="0"/>
          <a:cs typeface="Helvetica" panose="020B0604020202020204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panose="020B0604020202020204" pitchFamily="34" charset="0"/>
          <a:cs typeface="Helvetica" panose="020B0604020202020204" pitchFamily="34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panose="020B0604020202020204" pitchFamily="34" charset="0"/>
          <a:cs typeface="Helvetica" panose="020B0604020202020204" pitchFamily="34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panose="020B0604020202020204" pitchFamily="34" charset="0"/>
          <a:cs typeface="Helvetica" panose="020B0604020202020204" pitchFamily="34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panose="020B0604020202020204" pitchFamily="34" charset="0"/>
          <a:cs typeface="Helvetica" panose="020B0604020202020204" pitchFamily="34" charset="0"/>
        </a:defRPr>
      </a:lvl9pPr>
    </p:titleStyle>
    <p:bodyStyle>
      <a:lvl1pPr marL="165100" indent="-1651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1pPr>
      <a:lvl2pPr marL="3937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tabLst/>
        <a:defRPr sz="180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2pPr>
      <a:lvl3pPr marL="571500" indent="-1778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3pPr>
      <a:lvl4pPr marL="8001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tabLst/>
        <a:defRPr sz="180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4pPr>
      <a:lvl5pPr marL="10287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tabLst/>
        <a:defRPr sz="180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Status Report Template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EA5B82-EC6B-4A30-B1B7-3C825A0910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418" y="1105731"/>
            <a:ext cx="8355144" cy="4904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554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Status Indicator Guidelines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239685"/>
              </p:ext>
            </p:extLst>
          </p:nvPr>
        </p:nvGraphicFramePr>
        <p:xfrm>
          <a:off x="711200" y="1121341"/>
          <a:ext cx="10769599" cy="4834129"/>
        </p:xfrm>
        <a:graphic>
          <a:graphicData uri="http://schemas.openxmlformats.org/drawingml/2006/table">
            <a:tbl>
              <a:tblPr firstRow="1" firstCol="1" bandRow="1"/>
              <a:tblGrid>
                <a:gridCol w="1020547">
                  <a:extLst>
                    <a:ext uri="{9D8B030D-6E8A-4147-A177-3AD203B41FA5}">
                      <a16:colId xmlns:a16="http://schemas.microsoft.com/office/drawing/2014/main" val="3178476802"/>
                    </a:ext>
                  </a:extLst>
                </a:gridCol>
                <a:gridCol w="2880893">
                  <a:extLst>
                    <a:ext uri="{9D8B030D-6E8A-4147-A177-3AD203B41FA5}">
                      <a16:colId xmlns:a16="http://schemas.microsoft.com/office/drawing/2014/main" val="1670247718"/>
                    </a:ext>
                  </a:extLst>
                </a:gridCol>
                <a:gridCol w="3351086">
                  <a:extLst>
                    <a:ext uri="{9D8B030D-6E8A-4147-A177-3AD203B41FA5}">
                      <a16:colId xmlns:a16="http://schemas.microsoft.com/office/drawing/2014/main" val="261755069"/>
                    </a:ext>
                  </a:extLst>
                </a:gridCol>
                <a:gridCol w="3517073">
                  <a:extLst>
                    <a:ext uri="{9D8B030D-6E8A-4147-A177-3AD203B41FA5}">
                      <a16:colId xmlns:a16="http://schemas.microsoft.com/office/drawing/2014/main" val="794042457"/>
                    </a:ext>
                  </a:extLst>
                </a:gridCol>
              </a:tblGrid>
              <a:tr h="2733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82" marR="56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Green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82" marR="56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Yellow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82" marR="56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82" marR="56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309611"/>
                  </a:ext>
                </a:extLst>
              </a:tr>
              <a:tr h="10631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Schedule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82" marR="568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project/phase is tracking to the delivery date.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82" marR="56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Project/phase is behind schedule, and is projected to deliver within 10% of the planned date. (e.g. 6 month project = 180 days, 18 days)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82" marR="56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Project/phase is behind schedule and projected to deliver more than 10% late.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82" marR="56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3214748"/>
                  </a:ext>
                </a:extLst>
              </a:tr>
              <a:tr h="6374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Budget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82" marR="568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is tracking to the budget.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82" marR="56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is projected to be up to 10% over budget.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82" marR="56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is projected to be more than 10% over budget.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82" marR="56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5852209"/>
                  </a:ext>
                </a:extLst>
              </a:tr>
              <a:tr h="6260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People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82" marR="568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is fully resourced.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82" marR="56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is under resourced by up to one FTE.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82" marR="56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is under resourced by more than one FTE.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82" marR="56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998209"/>
                  </a:ext>
                </a:extLst>
              </a:tr>
              <a:tr h="6378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Scope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82" marR="568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is on track to deliver the agreed upon scope.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82" marR="56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is at risk to deliver the agreed upon scope.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82" marR="56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will not be able to deliver the agreed upon scope.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882" marR="568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8599585"/>
                  </a:ext>
                </a:extLst>
              </a:tr>
              <a:tr h="1062415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Overall</a:t>
                      </a:r>
                    </a:p>
                  </a:txBody>
                  <a:tcPr marL="57150" marR="5715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Overall, the project is on track.  Issues are minor and risks are mitigated.</a:t>
                      </a:r>
                    </a:p>
                  </a:txBody>
                  <a:tcPr marL="57150" marR="5715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problem has a negative effect on project performance but can be dealt with by the project manager or project delivery team.  Action is taken to resolve the problem or a decision made to watch the situation.</a:t>
                      </a:r>
                    </a:p>
                  </a:txBody>
                  <a:tcPr marL="57150" marR="5715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project requires corrective action to meet business objectives. The issue cannot be handled solely by the project manager or project team.</a:t>
                      </a:r>
                    </a:p>
                    <a:p>
                      <a:pPr marL="0" marR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matter should be escalated to the project sponsor and project board immediately.</a:t>
                      </a:r>
                    </a:p>
                  </a:txBody>
                  <a:tcPr marL="57150" marR="5715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2554794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5A7F695-C9D6-40AD-BCFC-87788316EA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234173"/>
              </p:ext>
            </p:extLst>
          </p:nvPr>
        </p:nvGraphicFramePr>
        <p:xfrm>
          <a:off x="8586804" y="128361"/>
          <a:ext cx="3072068" cy="758233"/>
        </p:xfrm>
        <a:graphic>
          <a:graphicData uri="http://schemas.openxmlformats.org/drawingml/2006/table">
            <a:tbl>
              <a:tblPr/>
              <a:tblGrid>
                <a:gridCol w="798594">
                  <a:extLst>
                    <a:ext uri="{9D8B030D-6E8A-4147-A177-3AD203B41FA5}">
                      <a16:colId xmlns:a16="http://schemas.microsoft.com/office/drawing/2014/main" val="2907856997"/>
                    </a:ext>
                  </a:extLst>
                </a:gridCol>
                <a:gridCol w="809649">
                  <a:extLst>
                    <a:ext uri="{9D8B030D-6E8A-4147-A177-3AD203B41FA5}">
                      <a16:colId xmlns:a16="http://schemas.microsoft.com/office/drawing/2014/main" val="1060382461"/>
                    </a:ext>
                  </a:extLst>
                </a:gridCol>
                <a:gridCol w="773149">
                  <a:extLst>
                    <a:ext uri="{9D8B030D-6E8A-4147-A177-3AD203B41FA5}">
                      <a16:colId xmlns:a16="http://schemas.microsoft.com/office/drawing/2014/main" val="2549655671"/>
                    </a:ext>
                  </a:extLst>
                </a:gridCol>
                <a:gridCol w="690676">
                  <a:extLst>
                    <a:ext uri="{9D8B030D-6E8A-4147-A177-3AD203B41FA5}">
                      <a16:colId xmlns:a16="http://schemas.microsoft.com/office/drawing/2014/main" val="720807830"/>
                    </a:ext>
                  </a:extLst>
                </a:gridCol>
              </a:tblGrid>
              <a:tr h="27985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Status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135877"/>
                  </a:ext>
                </a:extLst>
              </a:tr>
              <a:tr h="239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Schedule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People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2398155"/>
                  </a:ext>
                </a:extLst>
              </a:tr>
              <a:tr h="239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76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334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Risks and Issues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8" y="1123282"/>
            <a:ext cx="8399377" cy="4734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02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225131-6C34-4303-A4CD-50B5B23186F5}"/>
              </a:ext>
            </a:extLst>
          </p:cNvPr>
          <p:cNvSpPr txBox="1"/>
          <p:nvPr/>
        </p:nvSpPr>
        <p:spPr>
          <a:xfrm>
            <a:off x="469076" y="1221179"/>
            <a:ext cx="10264238" cy="5078313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alibri"/>
                <a:cs typeface="Calibri"/>
              </a:rPr>
              <a:t>The key difference is an “issue” already has occurred and a “risk” is a potential issue that may or may not happen and can impact the project positively or negatively. </a:t>
            </a:r>
            <a:endParaRPr lang="en-US" dirty="0">
              <a:cs typeface="Calibri" panose="020F0502020204030204" pitchFamily="34" charset="0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latin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alibri"/>
                <a:cs typeface="Calibri"/>
              </a:rPr>
              <a:t>The main differences are related to timing and probability. Because of these differences, the language used to describe risks is future tense: “If this happens, then this will be impacted.”</a:t>
            </a:r>
          </a:p>
          <a:p>
            <a:pPr marL="285750" indent="-285750">
              <a:buFont typeface="Arial"/>
              <a:buChar char="•"/>
            </a:pPr>
            <a:endParaRPr lang="en-US"/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alibri"/>
                <a:cs typeface="Calibri"/>
              </a:rPr>
              <a:t>There is no such thing as “mitigating an issue.” Rather, issues are resolved. Mitigation plans are all about reducing the impact or probability of a risk event.</a:t>
            </a:r>
          </a:p>
          <a:p>
            <a:pPr marL="285750" indent="-285750">
              <a:buFont typeface="Arial"/>
              <a:buChar char="•"/>
            </a:pPr>
            <a:endParaRPr lang="en-US" dirty="0">
              <a:latin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alibri"/>
                <a:cs typeface="Calibri"/>
              </a:rPr>
              <a:t>Risks:</a:t>
            </a:r>
            <a:endParaRPr lang="en-US" dirty="0">
              <a:cs typeface="Calibri"/>
            </a:endParaRPr>
          </a:p>
          <a:p>
            <a:pPr marL="742950" lvl="1" indent="-285750">
              <a:buFont typeface="Arial"/>
              <a:buChar char="•"/>
            </a:pPr>
            <a:r>
              <a:rPr lang="en-US" dirty="0">
                <a:latin typeface="Calibri"/>
                <a:cs typeface="Calibri"/>
              </a:rPr>
              <a:t>We plan in advance and work out mitigation plans for high-impact risks. </a:t>
            </a:r>
            <a:endParaRPr lang="en-US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latin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Calibri"/>
                <a:cs typeface="Calibri"/>
              </a:rPr>
              <a:t>Issues</a:t>
            </a:r>
            <a:endParaRPr lang="en-US" dirty="0"/>
          </a:p>
          <a:p>
            <a:pPr marL="742950" lvl="1" indent="-285750">
              <a:buFont typeface="Arial"/>
              <a:buChar char="•"/>
            </a:pPr>
            <a:r>
              <a:rPr lang="en-US" dirty="0">
                <a:latin typeface="Calibri"/>
                <a:cs typeface="Calibri"/>
              </a:rPr>
              <a:t>For all issues at hand, we need to act immediately to resolve them.  We need an action plan that has action items listed in priority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>
                <a:latin typeface="Calibri"/>
                <a:cs typeface="Calibri"/>
              </a:rPr>
              <a:t>For issues, the language used is in present tense: “We have this problem. How should we deal with it?”</a:t>
            </a:r>
          </a:p>
          <a:p>
            <a:pPr marL="742950" lvl="1" indent="-285750">
              <a:buFont typeface="Arial"/>
              <a:buChar char="•"/>
            </a:pPr>
            <a:endParaRPr lang="en-US" dirty="0">
              <a:cs typeface="Calibri" panose="020F050202020403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C42C97A-AA40-4136-9301-791B50833ED4}"/>
              </a:ext>
            </a:extLst>
          </p:cNvPr>
          <p:cNvSpPr txBox="1">
            <a:spLocks/>
          </p:cNvSpPr>
          <p:nvPr/>
        </p:nvSpPr>
        <p:spPr>
          <a:xfrm>
            <a:off x="592856" y="283790"/>
            <a:ext cx="10972800" cy="744258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9pPr>
          </a:lstStyle>
          <a:p>
            <a:r>
              <a:rPr lang="en-US" dirty="0"/>
              <a:t>Risks and Issues</a:t>
            </a:r>
          </a:p>
        </p:txBody>
      </p:sp>
    </p:spTree>
    <p:extLst>
      <p:ext uri="{BB962C8B-B14F-4D97-AF65-F5344CB8AC3E}">
        <p14:creationId xmlns:p14="http://schemas.microsoft.com/office/powerpoint/2010/main" val="1098703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068999"/>
            <a:ext cx="10972800" cy="5011289"/>
          </a:xfrm>
        </p:spPr>
        <p:txBody>
          <a:bodyPr/>
          <a:lstStyle/>
          <a:p>
            <a:r>
              <a:rPr lang="en-US" sz="2000" b="1" dirty="0"/>
              <a:t>Timeframe:  Happening </a:t>
            </a:r>
            <a:r>
              <a:rPr lang="en-US" sz="2000" b="1" u="sng" dirty="0">
                <a:solidFill>
                  <a:srgbClr val="1E10D6"/>
                </a:solidFill>
              </a:rPr>
              <a:t>Now</a:t>
            </a:r>
          </a:p>
          <a:p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Arial"/>
                <a:cs typeface="Arial"/>
              </a:rPr>
              <a:t>Red - High</a:t>
            </a:r>
            <a:r>
              <a:rPr lang="en-US" sz="2000" b="1" dirty="0">
                <a:latin typeface="Arial"/>
                <a:cs typeface="Arial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Arial"/>
                <a:cs typeface="Arial"/>
              </a:rPr>
              <a:t>Priority</a:t>
            </a:r>
            <a:r>
              <a:rPr lang="en-US" sz="2000" dirty="0">
                <a:latin typeface="Arial"/>
                <a:cs typeface="Arial"/>
              </a:rPr>
              <a:t>:  </a:t>
            </a:r>
            <a:endParaRPr lang="en-US" dirty="0"/>
          </a:p>
          <a:p>
            <a:pPr lvl="1"/>
            <a:r>
              <a:rPr lang="en-US" dirty="0"/>
              <a:t>Significant impact on project, impacts several areas (schedule, budget, scope) of project</a:t>
            </a:r>
          </a:p>
          <a:p>
            <a:pPr lvl="1"/>
            <a:r>
              <a:rPr lang="en-US" dirty="0"/>
              <a:t>Leadership intervention required 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Yellow - Medium Priority</a:t>
            </a:r>
          </a:p>
          <a:p>
            <a:pPr lvl="1"/>
            <a:r>
              <a:rPr lang="en-US" dirty="0"/>
              <a:t>Cannot complete phase without resolution, may not need immediate action</a:t>
            </a:r>
          </a:p>
          <a:p>
            <a:pPr lvl="1"/>
            <a:r>
              <a:rPr lang="en-US" dirty="0"/>
              <a:t>May not require leadership intervention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Green - Low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00B050"/>
                </a:solidFill>
              </a:rPr>
              <a:t>Priority</a:t>
            </a:r>
          </a:p>
          <a:p>
            <a:pPr lvl="1"/>
            <a:r>
              <a:rPr lang="en-US" dirty="0"/>
              <a:t>Does not impact resources and/or schedule but requires resolution</a:t>
            </a:r>
          </a:p>
          <a:p>
            <a:pPr marL="279400" lvl="1" indent="0">
              <a:spcBef>
                <a:spcPts val="0"/>
              </a:spcBef>
              <a:buNone/>
            </a:pPr>
            <a:endParaRPr lang="en-US" dirty="0"/>
          </a:p>
          <a:p>
            <a:r>
              <a:rPr lang="en-US" sz="2000" dirty="0"/>
              <a:t>Medium and Low Priority Issues tracked in Issue Log</a:t>
            </a:r>
          </a:p>
          <a:p>
            <a:r>
              <a:rPr lang="en-US" sz="2000" dirty="0"/>
              <a:t>Someone needs to own the Issue and take responsibility for 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680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155980"/>
            <a:ext cx="10972800" cy="4340930"/>
          </a:xfrm>
        </p:spPr>
        <p:txBody>
          <a:bodyPr/>
          <a:lstStyle/>
          <a:p>
            <a:r>
              <a:rPr lang="en-US" sz="2400" dirty="0"/>
              <a:t>Timeframe: </a:t>
            </a:r>
            <a:r>
              <a:rPr lang="en-US" sz="2400" b="1" u="sng" dirty="0">
                <a:solidFill>
                  <a:srgbClr val="0000FF"/>
                </a:solidFill>
              </a:rPr>
              <a:t>Future</a:t>
            </a:r>
          </a:p>
          <a:p>
            <a:endParaRPr lang="en-US" sz="2400" b="1" u="sng" dirty="0">
              <a:solidFill>
                <a:srgbClr val="0000FF"/>
              </a:solidFill>
            </a:endParaRPr>
          </a:p>
          <a:p>
            <a:r>
              <a:rPr lang="en-US" sz="2400" dirty="0">
                <a:latin typeface="Arial"/>
                <a:cs typeface="Arial"/>
              </a:rPr>
              <a:t>Two factors matter: </a:t>
            </a:r>
            <a:r>
              <a:rPr lang="en-US" sz="2400" b="1" u="sng" dirty="0">
                <a:solidFill>
                  <a:srgbClr val="0000FF"/>
                </a:solidFill>
                <a:latin typeface="Arial"/>
                <a:cs typeface="Arial"/>
              </a:rPr>
              <a:t>Probability</a:t>
            </a:r>
            <a:r>
              <a:rPr lang="en-US" sz="2400" dirty="0">
                <a:latin typeface="Arial"/>
                <a:cs typeface="Arial"/>
              </a:rPr>
              <a:t> and </a:t>
            </a:r>
            <a:r>
              <a:rPr lang="en-US" sz="2400" b="1" u="sng" dirty="0">
                <a:solidFill>
                  <a:srgbClr val="0000FF"/>
                </a:solidFill>
                <a:latin typeface="Arial"/>
                <a:cs typeface="Arial"/>
              </a:rPr>
              <a:t>Impact </a:t>
            </a:r>
            <a:r>
              <a:rPr lang="en-US" sz="2400" dirty="0">
                <a:latin typeface="Arial"/>
                <a:cs typeface="Arial"/>
              </a:rPr>
              <a:t>and result in </a:t>
            </a:r>
            <a:r>
              <a:rPr lang="en-US" sz="2400" b="1" u="sng" dirty="0">
                <a:solidFill>
                  <a:srgbClr val="0000FF"/>
                </a:solidFill>
                <a:latin typeface="Arial"/>
                <a:cs typeface="Arial"/>
              </a:rPr>
              <a:t>Exposure</a:t>
            </a:r>
            <a:endParaRPr lang="en-US" sz="2400" dirty="0">
              <a:latin typeface="Arial"/>
              <a:cs typeface="Arial"/>
            </a:endParaRPr>
          </a:p>
          <a:p>
            <a:endParaRPr lang="en-US" sz="2400" dirty="0">
              <a:solidFill>
                <a:prstClr val="black"/>
              </a:solidFill>
              <a:latin typeface="Arial"/>
              <a:cs typeface="Arial"/>
            </a:endParaRPr>
          </a:p>
          <a:p>
            <a:r>
              <a:rPr lang="en-US" sz="2400" dirty="0">
                <a:solidFill>
                  <a:prstClr val="black"/>
                </a:solidFill>
                <a:latin typeface="Arial"/>
                <a:cs typeface="Arial"/>
              </a:rPr>
              <a:t>Just like issues, someone has to OWN a risk and be responsible for action on the risk.</a:t>
            </a:r>
            <a:endParaRPr lang="en-US">
              <a:latin typeface="Arial"/>
              <a:cs typeface="Arial"/>
            </a:endParaRPr>
          </a:p>
          <a:p>
            <a:pPr marL="0" indent="0">
              <a:buNone/>
            </a:pPr>
            <a:endParaRPr lang="en-US" sz="2400" dirty="0">
              <a:solidFill>
                <a:prstClr val="black"/>
              </a:solidFill>
            </a:endParaRPr>
          </a:p>
          <a:p>
            <a:r>
              <a:rPr lang="en-US" sz="2400" dirty="0"/>
              <a:t>Detailed Risks are tracked in project Risk Logs </a:t>
            </a:r>
          </a:p>
        </p:txBody>
      </p:sp>
    </p:spTree>
    <p:extLst>
      <p:ext uri="{BB962C8B-B14F-4D97-AF65-F5344CB8AC3E}">
        <p14:creationId xmlns:p14="http://schemas.microsoft.com/office/powerpoint/2010/main" val="4195774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Probabilities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2648" y="1218493"/>
            <a:ext cx="8007584" cy="449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000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Impacts</a:t>
            </a:r>
          </a:p>
        </p:txBody>
      </p:sp>
      <p:graphicFrame>
        <p:nvGraphicFramePr>
          <p:cNvPr id="4" name="Content Placeholder 11">
            <a:extLst>
              <a:ext uri="{FF2B5EF4-FFF2-40B4-BE49-F238E27FC236}">
                <a16:creationId xmlns:a16="http://schemas.microsoft.com/office/drawing/2014/main" id="{97E134DC-F43C-4897-A8B9-8F3E91CA42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8884456"/>
              </p:ext>
            </p:extLst>
          </p:nvPr>
        </p:nvGraphicFramePr>
        <p:xfrm>
          <a:off x="487680" y="1203960"/>
          <a:ext cx="9784080" cy="4797501"/>
        </p:xfrm>
        <a:graphic>
          <a:graphicData uri="http://schemas.openxmlformats.org/drawingml/2006/table">
            <a:tbl>
              <a:tblPr firstRow="1" bandRow="1"/>
              <a:tblGrid>
                <a:gridCol w="1778923">
                  <a:extLst>
                    <a:ext uri="{9D8B030D-6E8A-4147-A177-3AD203B41FA5}">
                      <a16:colId xmlns:a16="http://schemas.microsoft.com/office/drawing/2014/main" val="2877924922"/>
                    </a:ext>
                  </a:extLst>
                </a:gridCol>
                <a:gridCol w="2401548">
                  <a:extLst>
                    <a:ext uri="{9D8B030D-6E8A-4147-A177-3AD203B41FA5}">
                      <a16:colId xmlns:a16="http://schemas.microsoft.com/office/drawing/2014/main" val="3679185965"/>
                    </a:ext>
                  </a:extLst>
                </a:gridCol>
                <a:gridCol w="3076055">
                  <a:extLst>
                    <a:ext uri="{9D8B030D-6E8A-4147-A177-3AD203B41FA5}">
                      <a16:colId xmlns:a16="http://schemas.microsoft.com/office/drawing/2014/main" val="3474749095"/>
                    </a:ext>
                  </a:extLst>
                </a:gridCol>
                <a:gridCol w="2527554">
                  <a:extLst>
                    <a:ext uri="{9D8B030D-6E8A-4147-A177-3AD203B41FA5}">
                      <a16:colId xmlns:a16="http://schemas.microsoft.com/office/drawing/2014/main" val="1085252405"/>
                    </a:ext>
                  </a:extLst>
                </a:gridCol>
              </a:tblGrid>
              <a:tr h="29388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i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 Area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600892"/>
                  </a:ext>
                </a:extLst>
              </a:tr>
              <a:tr h="130941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b="1" i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Impact on schedule will be only of non-critical tasks.  Project expected to complete on time.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Critical tasks will slip, but can be recovered by 'tweaking' the plan.  Current estimation is completion </a:t>
                      </a:r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10%</a:t>
                      </a:r>
                      <a:r>
                        <a:rPr lang="en-US" sz="16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later than expected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Slippage of key dates – cannot be recovered without major re-planning.  Completion estimation is </a:t>
                      </a:r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&gt;10% later than expected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834718"/>
                  </a:ext>
                </a:extLst>
              </a:tr>
              <a:tr h="64037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b="1" i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No Impact (overrun can be absorbed elsewhere)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Project budget </a:t>
                      </a:r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overrun &lt;10%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Project budget </a:t>
                      </a:r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overrun &gt;10%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3478457"/>
                  </a:ext>
                </a:extLst>
              </a:tr>
              <a:tr h="64037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b="1" i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People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fully resourced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 resourced by </a:t>
                      </a:r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&lt;=1 FTE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Under resourced by </a:t>
                      </a:r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&gt;1 FTE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0485131"/>
                  </a:ext>
                </a:extLst>
              </a:tr>
              <a:tr h="76952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b="1" i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Scope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 deliver agreed upon scope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 risk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deliver the agreed upon scope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 not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able to deliver agreed upon scope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2515359"/>
                  </a:ext>
                </a:extLst>
              </a:tr>
              <a:tr h="82699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b="1" i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 success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significant impact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Chance of project success is reduced, but still at an </a:t>
                      </a:r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acceptable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level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Risk of failure on the project is </a:t>
                      </a:r>
                      <a:r>
                        <a:rPr lang="en-US" sz="1600" b="1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unacceptably high</a:t>
                      </a:r>
                      <a:endParaRPr lang="en-US" sz="16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7866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512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Exposure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E5EFD31-0631-468E-90DF-0DB973D4F8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6505731"/>
              </p:ext>
            </p:extLst>
          </p:nvPr>
        </p:nvGraphicFramePr>
        <p:xfrm>
          <a:off x="612775" y="1704973"/>
          <a:ext cx="9795822" cy="39662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9303">
                  <a:extLst>
                    <a:ext uri="{9D8B030D-6E8A-4147-A177-3AD203B41FA5}">
                      <a16:colId xmlns:a16="http://schemas.microsoft.com/office/drawing/2014/main" val="3956930060"/>
                    </a:ext>
                  </a:extLst>
                </a:gridCol>
                <a:gridCol w="783632">
                  <a:extLst>
                    <a:ext uri="{9D8B030D-6E8A-4147-A177-3AD203B41FA5}">
                      <a16:colId xmlns:a16="http://schemas.microsoft.com/office/drawing/2014/main" val="3528815669"/>
                    </a:ext>
                  </a:extLst>
                </a:gridCol>
                <a:gridCol w="3634976">
                  <a:extLst>
                    <a:ext uri="{9D8B030D-6E8A-4147-A177-3AD203B41FA5}">
                      <a16:colId xmlns:a16="http://schemas.microsoft.com/office/drawing/2014/main" val="971326934"/>
                    </a:ext>
                  </a:extLst>
                </a:gridCol>
                <a:gridCol w="1632637">
                  <a:extLst>
                    <a:ext uri="{9D8B030D-6E8A-4147-A177-3AD203B41FA5}">
                      <a16:colId xmlns:a16="http://schemas.microsoft.com/office/drawing/2014/main" val="2292527825"/>
                    </a:ext>
                  </a:extLst>
                </a:gridCol>
                <a:gridCol w="1632637">
                  <a:extLst>
                    <a:ext uri="{9D8B030D-6E8A-4147-A177-3AD203B41FA5}">
                      <a16:colId xmlns:a16="http://schemas.microsoft.com/office/drawing/2014/main" val="169126604"/>
                    </a:ext>
                  </a:extLst>
                </a:gridCol>
                <a:gridCol w="1632637">
                  <a:extLst>
                    <a:ext uri="{9D8B030D-6E8A-4147-A177-3AD203B41FA5}">
                      <a16:colId xmlns:a16="http://schemas.microsoft.com/office/drawing/2014/main" val="2633183534"/>
                    </a:ext>
                  </a:extLst>
                </a:gridCol>
              </a:tblGrid>
              <a:tr h="458127">
                <a:tc rowSpan="2" gridSpan="3">
                  <a:txBody>
                    <a:bodyPr/>
                    <a:lstStyle/>
                    <a:p>
                      <a:pPr algn="ctr"/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502129"/>
                  </a:ext>
                </a:extLst>
              </a:tr>
              <a:tr h="458127">
                <a:tc gridSpan="3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3252308"/>
                  </a:ext>
                </a:extLst>
              </a:tr>
              <a:tr h="1016666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Probability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+/- risk may not happen, even if no steps are taken. </a:t>
                      </a:r>
                    </a:p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Probability between 0% to 25%.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561493"/>
                  </a:ext>
                </a:extLst>
              </a:tr>
              <a:tr h="101666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+/- risk is moderately likely occur if no steps are taken.  </a:t>
                      </a:r>
                    </a:p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Probability between 25% to 75%.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071386"/>
                  </a:ext>
                </a:extLst>
              </a:tr>
              <a:tr h="101666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+/- risk has either already occurred or is likely to occur.  </a:t>
                      </a:r>
                    </a:p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Probability &gt;75%.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965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0719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Chicago Light Background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7317C99F-58FC-4E48-B2F6-F379B962E149}" vid="{307C85C0-6648-4D4A-9E53-F536B1B623C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University of Chicago ribbon template</Template>
  <TotalTime>3459</TotalTime>
  <Words>594</Words>
  <Application>Microsoft Office PowerPoint</Application>
  <PresentationFormat>Widescreen</PresentationFormat>
  <Paragraphs>124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Helvetica</vt:lpstr>
      <vt:lpstr>Times New Roman</vt:lpstr>
      <vt:lpstr>Verdana</vt:lpstr>
      <vt:lpstr>UChicago Light Background Master</vt:lpstr>
      <vt:lpstr>Project Status Report Template</vt:lpstr>
      <vt:lpstr>Overall Status Indicator Guidelines</vt:lpstr>
      <vt:lpstr>Risks and Issues</vt:lpstr>
      <vt:lpstr>PowerPoint Presentation</vt:lpstr>
      <vt:lpstr>Issue Guidelines</vt:lpstr>
      <vt:lpstr>Risk Guidelines</vt:lpstr>
      <vt:lpstr>Risk Probabilities</vt:lpstr>
      <vt:lpstr>Risk Impacts</vt:lpstr>
      <vt:lpstr>Risk Exposure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Brian Schinker</dc:creator>
  <cp:keywords/>
  <dc:description/>
  <cp:lastModifiedBy>Heather Harty</cp:lastModifiedBy>
  <cp:revision>141</cp:revision>
  <cp:lastPrinted>2018-10-03T22:06:05Z</cp:lastPrinted>
  <dcterms:created xsi:type="dcterms:W3CDTF">2018-09-26T14:38:51Z</dcterms:created>
  <dcterms:modified xsi:type="dcterms:W3CDTF">2019-07-01T13:59:06Z</dcterms:modified>
  <cp:category/>
</cp:coreProperties>
</file>