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1.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4.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6.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7.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8.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9.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0.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1.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heme/theme22.xml" ContentType="application/vnd.openxmlformats-officedocument.theme+xml"/>
  <Override PartName="/ppt/tags/tag97.xml" ContentType="application/vnd.openxmlformats-officedocument.presentationml.tags+xml"/>
  <Override PartName="/ppt/notesSlides/notesSlide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2.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3.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10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1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1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2" r:id="rId3"/>
    <p:sldMasterId id="2147483653" r:id="rId4"/>
    <p:sldMasterId id="2147483654" r:id="rId5"/>
    <p:sldMasterId id="2147484461" r:id="rId6"/>
    <p:sldMasterId id="2147485093" r:id="rId7"/>
    <p:sldMasterId id="2147498844" r:id="rId8"/>
    <p:sldMasterId id="2147505763" r:id="rId9"/>
    <p:sldMasterId id="2147505781" r:id="rId10"/>
    <p:sldMasterId id="2147505809" r:id="rId11"/>
    <p:sldMasterId id="2147505828" r:id="rId12"/>
    <p:sldMasterId id="2147505844" r:id="rId13"/>
    <p:sldMasterId id="2147505860" r:id="rId14"/>
    <p:sldMasterId id="2147505879" r:id="rId15"/>
    <p:sldMasterId id="2147505884" r:id="rId16"/>
    <p:sldMasterId id="2147505893" r:id="rId17"/>
    <p:sldMasterId id="2147505907" r:id="rId18"/>
    <p:sldMasterId id="2147505912" r:id="rId19"/>
    <p:sldMasterId id="2147505927" r:id="rId20"/>
    <p:sldMasterId id="2147505961" r:id="rId21"/>
  </p:sldMasterIdLst>
  <p:notesMasterIdLst>
    <p:notesMasterId r:id="rId79"/>
  </p:notesMasterIdLst>
  <p:sldIdLst>
    <p:sldId id="746" r:id="rId22"/>
    <p:sldId id="379" r:id="rId23"/>
    <p:sldId id="412" r:id="rId24"/>
    <p:sldId id="346" r:id="rId25"/>
    <p:sldId id="348" r:id="rId26"/>
    <p:sldId id="747" r:id="rId27"/>
    <p:sldId id="748" r:id="rId28"/>
    <p:sldId id="312" r:id="rId29"/>
    <p:sldId id="295" r:id="rId30"/>
    <p:sldId id="347" r:id="rId31"/>
    <p:sldId id="814" r:id="rId32"/>
    <p:sldId id="815" r:id="rId33"/>
    <p:sldId id="816" r:id="rId34"/>
    <p:sldId id="817" r:id="rId35"/>
    <p:sldId id="838" r:id="rId36"/>
    <p:sldId id="819" r:id="rId37"/>
    <p:sldId id="820" r:id="rId38"/>
    <p:sldId id="821" r:id="rId39"/>
    <p:sldId id="822" r:id="rId40"/>
    <p:sldId id="824" r:id="rId41"/>
    <p:sldId id="825" r:id="rId42"/>
    <p:sldId id="826" r:id="rId43"/>
    <p:sldId id="828" r:id="rId44"/>
    <p:sldId id="829" r:id="rId45"/>
    <p:sldId id="830" r:id="rId46"/>
    <p:sldId id="831" r:id="rId47"/>
    <p:sldId id="832" r:id="rId48"/>
    <p:sldId id="833" r:id="rId49"/>
    <p:sldId id="834" r:id="rId50"/>
    <p:sldId id="835" r:id="rId51"/>
    <p:sldId id="836" r:id="rId52"/>
    <p:sldId id="837" r:id="rId53"/>
    <p:sldId id="839" r:id="rId54"/>
    <p:sldId id="840" r:id="rId55"/>
    <p:sldId id="791" r:id="rId56"/>
    <p:sldId id="792" r:id="rId57"/>
    <p:sldId id="793" r:id="rId58"/>
    <p:sldId id="794" r:id="rId59"/>
    <p:sldId id="795" r:id="rId60"/>
    <p:sldId id="796" r:id="rId61"/>
    <p:sldId id="797" r:id="rId62"/>
    <p:sldId id="798" r:id="rId63"/>
    <p:sldId id="799" r:id="rId64"/>
    <p:sldId id="800" r:id="rId65"/>
    <p:sldId id="801" r:id="rId66"/>
    <p:sldId id="802" r:id="rId67"/>
    <p:sldId id="803" r:id="rId68"/>
    <p:sldId id="804" r:id="rId69"/>
    <p:sldId id="805" r:id="rId70"/>
    <p:sldId id="806" r:id="rId71"/>
    <p:sldId id="807" r:id="rId72"/>
    <p:sldId id="808" r:id="rId73"/>
    <p:sldId id="809" r:id="rId74"/>
    <p:sldId id="810" r:id="rId75"/>
    <p:sldId id="811" r:id="rId76"/>
    <p:sldId id="812" r:id="rId77"/>
    <p:sldId id="813" r:id="rId7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66"/>
    <a:srgbClr val="FF9933"/>
    <a:srgbClr val="FF0000"/>
    <a:srgbClr val="FFCC00"/>
    <a:srgbClr val="FFFFFF"/>
    <a:srgbClr val="FFFF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30" autoAdjust="0"/>
  </p:normalViewPr>
  <p:slideViewPr>
    <p:cSldViewPr>
      <p:cViewPr varScale="1">
        <p:scale>
          <a:sx n="87" d="100"/>
          <a:sy n="87" d="100"/>
        </p:scale>
        <p:origin x="1092" y="90"/>
      </p:cViewPr>
      <p:guideLst>
        <p:guide orient="horz" pos="2160"/>
        <p:guide pos="2880"/>
      </p:guideLst>
    </p:cSldViewPr>
  </p:slideViewPr>
  <p:outlineViewPr>
    <p:cViewPr>
      <p:scale>
        <a:sx n="33" d="100"/>
        <a:sy n="33" d="100"/>
      </p:scale>
      <p:origin x="0" y="-2676"/>
    </p:cViewPr>
  </p:outlineViewPr>
  <p:notesTextViewPr>
    <p:cViewPr>
      <p:scale>
        <a:sx n="3" d="2"/>
        <a:sy n="3" d="2"/>
      </p:scale>
      <p:origin x="0" y="0"/>
    </p:cViewPr>
  </p:notesTextViewPr>
  <p:sorterViewPr>
    <p:cViewPr varScale="1">
      <p:scale>
        <a:sx n="100" d="100"/>
        <a:sy n="100" d="100"/>
      </p:scale>
      <p:origin x="0" y="-57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9165253137218"/>
          <c:y val="0.11306922891712801"/>
          <c:w val="0.89083471479932697"/>
          <c:h val="0.74143593838981003"/>
        </c:manualLayout>
      </c:layout>
      <c:bar3DChart>
        <c:barDir val="col"/>
        <c:grouping val="stacked"/>
        <c:varyColors val="0"/>
        <c:ser>
          <c:idx val="0"/>
          <c:order val="0"/>
          <c:tx>
            <c:strRef>
              <c:f>'total accrual'!$B$1</c:f>
              <c:strCache>
                <c:ptCount val="1"/>
                <c:pt idx="0">
                  <c:v>Institutional</c:v>
                </c:pt>
              </c:strCache>
            </c:strRef>
          </c:tx>
          <c:spPr>
            <a:solidFill>
              <a:schemeClr val="accent1">
                <a:lumMod val="75000"/>
              </a:schemeClr>
            </a:solidFill>
            <a:ln>
              <a:noFill/>
            </a:ln>
            <a:effectLst/>
            <a:sp3d/>
          </c:spPr>
          <c:invertIfNegative val="0"/>
          <c:dLbls>
            <c:spPr>
              <a:noFill/>
              <a:ln>
                <a:noFill/>
              </a:ln>
              <a:effectLst/>
            </c:spPr>
            <c:txPr>
              <a:bodyPr/>
              <a:lstStyle/>
              <a:p>
                <a:pPr>
                  <a:defRPr sz="1400" b="1">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'total accrual'!$A$2:$A$7</c:f>
              <c:numCache>
                <c:formatCode>General</c:formatCode>
                <c:ptCount val="6"/>
                <c:pt idx="0">
                  <c:v>2012</c:v>
                </c:pt>
                <c:pt idx="1">
                  <c:v>2013</c:v>
                </c:pt>
                <c:pt idx="2">
                  <c:v>2014</c:v>
                </c:pt>
                <c:pt idx="3">
                  <c:v>2015</c:v>
                </c:pt>
                <c:pt idx="4">
                  <c:v>2016</c:v>
                </c:pt>
                <c:pt idx="5">
                  <c:v>2017</c:v>
                </c:pt>
              </c:numCache>
            </c:numRef>
          </c:cat>
          <c:val>
            <c:numRef>
              <c:f>'total accrual'!$B$2:$B$7</c:f>
              <c:numCache>
                <c:formatCode>General</c:formatCode>
                <c:ptCount val="6"/>
                <c:pt idx="0">
                  <c:v>198</c:v>
                </c:pt>
                <c:pt idx="1">
                  <c:v>322</c:v>
                </c:pt>
                <c:pt idx="2">
                  <c:v>352</c:v>
                </c:pt>
                <c:pt idx="3">
                  <c:v>328</c:v>
                </c:pt>
                <c:pt idx="4">
                  <c:v>406</c:v>
                </c:pt>
                <c:pt idx="5">
                  <c:v>364</c:v>
                </c:pt>
              </c:numCache>
            </c:numRef>
          </c:val>
          <c:extLst xmlns:c16r2="http://schemas.microsoft.com/office/drawing/2015/06/chart">
            <c:ext xmlns:c16="http://schemas.microsoft.com/office/drawing/2014/chart" uri="{C3380CC4-5D6E-409C-BE32-E72D297353CC}">
              <c16:uniqueId val="{00000000-2B4F-4817-B7F0-B2F9F3080CF0}"/>
            </c:ext>
          </c:extLst>
        </c:ser>
        <c:ser>
          <c:idx val="1"/>
          <c:order val="1"/>
          <c:tx>
            <c:strRef>
              <c:f>'total accrual'!$C$1</c:f>
              <c:strCache>
                <c:ptCount val="1"/>
                <c:pt idx="0">
                  <c:v>Industry</c:v>
                </c:pt>
              </c:strCache>
            </c:strRef>
          </c:tx>
          <c:spPr>
            <a:solidFill>
              <a:srgbClr val="4F81BD">
                <a:lumMod val="40000"/>
                <a:lumOff val="60000"/>
              </a:srgbClr>
            </a:solidFill>
            <a:ln>
              <a:noFill/>
            </a:ln>
            <a:effectLst/>
            <a:sp3d/>
          </c:spPr>
          <c:invertIfNegative val="0"/>
          <c:dLbls>
            <c:spPr>
              <a:noFill/>
              <a:ln>
                <a:noFill/>
              </a:ln>
              <a:effectLst/>
            </c:spPr>
            <c:txPr>
              <a:bodyPr/>
              <a:lstStyle/>
              <a:p>
                <a:pPr>
                  <a:defRPr sz="1400" b="1">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'total accrual'!$A$2:$A$7</c:f>
              <c:numCache>
                <c:formatCode>General</c:formatCode>
                <c:ptCount val="6"/>
                <c:pt idx="0">
                  <c:v>2012</c:v>
                </c:pt>
                <c:pt idx="1">
                  <c:v>2013</c:v>
                </c:pt>
                <c:pt idx="2">
                  <c:v>2014</c:v>
                </c:pt>
                <c:pt idx="3">
                  <c:v>2015</c:v>
                </c:pt>
                <c:pt idx="4">
                  <c:v>2016</c:v>
                </c:pt>
                <c:pt idx="5">
                  <c:v>2017</c:v>
                </c:pt>
              </c:numCache>
            </c:numRef>
          </c:cat>
          <c:val>
            <c:numRef>
              <c:f>'total accrual'!$C$2:$C$7</c:f>
              <c:numCache>
                <c:formatCode>General</c:formatCode>
                <c:ptCount val="6"/>
                <c:pt idx="0">
                  <c:v>362</c:v>
                </c:pt>
                <c:pt idx="1">
                  <c:v>348</c:v>
                </c:pt>
                <c:pt idx="2">
                  <c:v>357</c:v>
                </c:pt>
                <c:pt idx="3">
                  <c:v>509</c:v>
                </c:pt>
                <c:pt idx="4">
                  <c:v>404</c:v>
                </c:pt>
                <c:pt idx="5">
                  <c:v>508</c:v>
                </c:pt>
              </c:numCache>
            </c:numRef>
          </c:val>
          <c:extLst xmlns:c16r2="http://schemas.microsoft.com/office/drawing/2015/06/chart">
            <c:ext xmlns:c16="http://schemas.microsoft.com/office/drawing/2014/chart" uri="{C3380CC4-5D6E-409C-BE32-E72D297353CC}">
              <c16:uniqueId val="{00000001-2B4F-4817-B7F0-B2F9F3080CF0}"/>
            </c:ext>
          </c:extLst>
        </c:ser>
        <c:ser>
          <c:idx val="2"/>
          <c:order val="2"/>
          <c:tx>
            <c:strRef>
              <c:f>'total accrual'!$D$1</c:f>
              <c:strCache>
                <c:ptCount val="1"/>
                <c:pt idx="0">
                  <c:v>Cooperative Group</c:v>
                </c:pt>
              </c:strCache>
            </c:strRef>
          </c:tx>
          <c:spPr>
            <a:solidFill>
              <a:schemeClr val="accent1">
                <a:lumMod val="20000"/>
                <a:lumOff val="80000"/>
              </a:schemeClr>
            </a:solidFill>
          </c:spPr>
          <c:invertIfNegative val="0"/>
          <c:dLbls>
            <c:spPr>
              <a:noFill/>
              <a:ln>
                <a:noFill/>
              </a:ln>
              <a:effectLst/>
            </c:spPr>
            <c:txPr>
              <a:bodyPr/>
              <a:lstStyle/>
              <a:p>
                <a:pPr>
                  <a:defRPr sz="1400" b="1">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'total accrual'!$A$2:$A$7</c:f>
              <c:numCache>
                <c:formatCode>General</c:formatCode>
                <c:ptCount val="6"/>
                <c:pt idx="0">
                  <c:v>2012</c:v>
                </c:pt>
                <c:pt idx="1">
                  <c:v>2013</c:v>
                </c:pt>
                <c:pt idx="2">
                  <c:v>2014</c:v>
                </c:pt>
                <c:pt idx="3">
                  <c:v>2015</c:v>
                </c:pt>
                <c:pt idx="4">
                  <c:v>2016</c:v>
                </c:pt>
                <c:pt idx="5">
                  <c:v>2017</c:v>
                </c:pt>
              </c:numCache>
            </c:numRef>
          </c:cat>
          <c:val>
            <c:numRef>
              <c:f>'total accrual'!$D$2:$D$7</c:f>
              <c:numCache>
                <c:formatCode>General</c:formatCode>
                <c:ptCount val="6"/>
                <c:pt idx="0">
                  <c:v>130</c:v>
                </c:pt>
                <c:pt idx="1">
                  <c:v>139</c:v>
                </c:pt>
                <c:pt idx="2">
                  <c:v>157</c:v>
                </c:pt>
                <c:pt idx="3">
                  <c:v>87</c:v>
                </c:pt>
                <c:pt idx="4">
                  <c:v>69</c:v>
                </c:pt>
                <c:pt idx="5">
                  <c:v>81</c:v>
                </c:pt>
              </c:numCache>
            </c:numRef>
          </c:val>
          <c:extLst xmlns:c16r2="http://schemas.microsoft.com/office/drawing/2015/06/chart">
            <c:ext xmlns:c16="http://schemas.microsoft.com/office/drawing/2014/chart" uri="{C3380CC4-5D6E-409C-BE32-E72D297353CC}">
              <c16:uniqueId val="{00000002-2B4F-4817-B7F0-B2F9F3080CF0}"/>
            </c:ext>
          </c:extLst>
        </c:ser>
        <c:ser>
          <c:idx val="3"/>
          <c:order val="3"/>
          <c:tx>
            <c:strRef>
              <c:f>'total accrual'!$E$1</c:f>
              <c:strCache>
                <c:ptCount val="1"/>
                <c:pt idx="0">
                  <c:v>NCI</c:v>
                </c:pt>
              </c:strCache>
            </c:strRef>
          </c:tx>
          <c:spPr>
            <a:solidFill>
              <a:srgbClr val="25C6FF"/>
            </a:solidFill>
          </c:spPr>
          <c:invertIfNegative val="0"/>
          <c:dLbls>
            <c:dLbl>
              <c:idx val="4"/>
              <c:layout>
                <c:manualLayout>
                  <c:x val="-3.7879178297798898E-3"/>
                  <c:y val="-1.84344142143385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B4F-4817-B7F0-B2F9F3080CF0}"/>
                </c:ext>
                <c:ext xmlns:c15="http://schemas.microsoft.com/office/drawing/2012/chart" uri="{CE6537A1-D6FC-4f65-9D91-7224C49458BB}"/>
              </c:extLst>
            </c:dLbl>
            <c:dLbl>
              <c:idx val="5"/>
              <c:layout>
                <c:manualLayout>
                  <c:x val="-1.8939393939393901E-3"/>
                  <c:y val="-1.5576327808356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B4F-4817-B7F0-B2F9F3080CF0}"/>
                </c:ext>
                <c:ext xmlns:c15="http://schemas.microsoft.com/office/drawing/2012/chart" uri="{CE6537A1-D6FC-4f65-9D91-7224C49458BB}"/>
              </c:extLst>
            </c:dLbl>
            <c:spPr>
              <a:noFill/>
              <a:ln>
                <a:noFill/>
              </a:ln>
              <a:effectLst/>
            </c:spPr>
            <c:txPr>
              <a:bodyPr/>
              <a:lstStyle/>
              <a:p>
                <a:pPr>
                  <a:defRPr sz="1400" b="1">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'total accrual'!$A$2:$A$7</c:f>
              <c:numCache>
                <c:formatCode>General</c:formatCode>
                <c:ptCount val="6"/>
                <c:pt idx="0">
                  <c:v>2012</c:v>
                </c:pt>
                <c:pt idx="1">
                  <c:v>2013</c:v>
                </c:pt>
                <c:pt idx="2">
                  <c:v>2014</c:v>
                </c:pt>
                <c:pt idx="3">
                  <c:v>2015</c:v>
                </c:pt>
                <c:pt idx="4">
                  <c:v>2016</c:v>
                </c:pt>
                <c:pt idx="5">
                  <c:v>2017</c:v>
                </c:pt>
              </c:numCache>
            </c:numRef>
          </c:cat>
          <c:val>
            <c:numRef>
              <c:f>'total accrual'!$E$2:$E$7</c:f>
              <c:numCache>
                <c:formatCode>General</c:formatCode>
                <c:ptCount val="6"/>
                <c:pt idx="0">
                  <c:v>189</c:v>
                </c:pt>
                <c:pt idx="1">
                  <c:v>268</c:v>
                </c:pt>
                <c:pt idx="2">
                  <c:v>186</c:v>
                </c:pt>
                <c:pt idx="3">
                  <c:v>73</c:v>
                </c:pt>
                <c:pt idx="4">
                  <c:v>35</c:v>
                </c:pt>
                <c:pt idx="5">
                  <c:v>22</c:v>
                </c:pt>
              </c:numCache>
            </c:numRef>
          </c:val>
          <c:extLst xmlns:c16r2="http://schemas.microsoft.com/office/drawing/2015/06/chart">
            <c:ext xmlns:c16="http://schemas.microsoft.com/office/drawing/2014/chart" uri="{C3380CC4-5D6E-409C-BE32-E72D297353CC}">
              <c16:uniqueId val="{00000005-2B4F-4817-B7F0-B2F9F3080CF0}"/>
            </c:ext>
          </c:extLst>
        </c:ser>
        <c:dLbls>
          <c:showLegendKey val="0"/>
          <c:showVal val="0"/>
          <c:showCatName val="0"/>
          <c:showSerName val="0"/>
          <c:showPercent val="0"/>
          <c:showBubbleSize val="0"/>
        </c:dLbls>
        <c:gapWidth val="150"/>
        <c:shape val="box"/>
        <c:axId val="154569040"/>
        <c:axId val="154564336"/>
        <c:axId val="0"/>
      </c:bar3DChart>
      <c:catAx>
        <c:axId val="154569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564336"/>
        <c:crosses val="autoZero"/>
        <c:auto val="1"/>
        <c:lblAlgn val="ctr"/>
        <c:lblOffset val="100"/>
        <c:noMultiLvlLbl val="0"/>
      </c:catAx>
      <c:valAx>
        <c:axId val="154564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5690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61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7D4D43E-D429-41F3-AF18-29640DF70C00}" type="slidenum">
              <a:rPr lang="en-US" altLang="en-US"/>
              <a:pPr>
                <a:defRPr/>
              </a:pPr>
              <a:t>‹#›</a:t>
            </a:fld>
            <a:endParaRPr lang="en-US" altLang="en-US"/>
          </a:p>
        </p:txBody>
      </p:sp>
    </p:spTree>
    <p:extLst>
      <p:ext uri="{BB962C8B-B14F-4D97-AF65-F5344CB8AC3E}">
        <p14:creationId xmlns:p14="http://schemas.microsoft.com/office/powerpoint/2010/main" val="2335197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I think it is important for us to step back for a moment to understand what that means, the benefits of that designation to our patients  and why we should celebrate it.  Michelle Le Beau….</a:t>
            </a:r>
          </a:p>
        </p:txBody>
      </p:sp>
      <p:sp>
        <p:nvSpPr>
          <p:cNvPr id="4" name="Slide Number Placeholder 3"/>
          <p:cNvSpPr>
            <a:spLocks noGrp="1"/>
          </p:cNvSpPr>
          <p:nvPr>
            <p:ph type="sldNum" sz="quarter" idx="5"/>
          </p:nvPr>
        </p:nvSpPr>
        <p:spPr/>
        <p:txBody>
          <a:bodyPr/>
          <a:lstStyle/>
          <a:p>
            <a:pPr>
              <a:defRPr/>
            </a:pPr>
            <a:fld id="{BECD07D7-217C-43E3-A3E1-0B40C0C01BC7}" type="slidenum">
              <a:rPr lang="en-US" smtClean="0">
                <a:solidFill>
                  <a:prstClr val="black"/>
                </a:solidFill>
                <a:cs typeface="Arial" charset="0"/>
              </a:rPr>
              <a:pPr>
                <a:defRPr/>
              </a:pPr>
              <a:t>11</a:t>
            </a:fld>
            <a:endParaRPr lang="en-US" dirty="0">
              <a:solidFill>
                <a:prstClr val="black"/>
              </a:solidFill>
              <a:cs typeface="Arial" charset="0"/>
            </a:endParaRPr>
          </a:p>
        </p:txBody>
      </p:sp>
    </p:spTree>
    <p:extLst>
      <p:ext uri="{BB962C8B-B14F-4D97-AF65-F5344CB8AC3E}">
        <p14:creationId xmlns:p14="http://schemas.microsoft.com/office/powerpoint/2010/main" val="2581243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Cancer Center has served as a catalyst for Institutional growth, as illustrated by a number of new initiatives, spearheaded by our Program faculty.  The Cancer Center has further supported these initiatives by providing recruitment and research support.  Bold text identifies a few initiatives I’ll describe now, or that you’ll hear about during the day. </a:t>
            </a:r>
            <a:endParaRPr lang="en-US" dirty="0"/>
          </a:p>
        </p:txBody>
      </p:sp>
      <p:sp>
        <p:nvSpPr>
          <p:cNvPr id="4" name="Slide Number Placeholder 3"/>
          <p:cNvSpPr>
            <a:spLocks noGrp="1"/>
          </p:cNvSpPr>
          <p:nvPr>
            <p:ph type="sldNum" sz="quarter" idx="10"/>
          </p:nvPr>
        </p:nvSpPr>
        <p:spPr/>
        <p:txBody>
          <a:bodyPr/>
          <a:lstStyle/>
          <a:p>
            <a:pPr defTabSz="457200">
              <a:defRPr/>
            </a:pPr>
            <a:fld id="{B8775EFD-0084-F54A-A5EE-DCDBDF5C4CA2}" type="slidenum">
              <a:rPr lang="en-US" smtClean="0">
                <a:solidFill>
                  <a:prstClr val="black"/>
                </a:solidFill>
              </a:rPr>
              <a:pPr defTabSz="457200">
                <a:defRPr/>
              </a:pPr>
              <a:t>22</a:t>
            </a:fld>
            <a:endParaRPr lang="en-US">
              <a:solidFill>
                <a:prstClr val="black"/>
              </a:solidFill>
            </a:endParaRPr>
          </a:p>
        </p:txBody>
      </p:sp>
    </p:spTree>
    <p:extLst>
      <p:ext uri="{BB962C8B-B14F-4D97-AF65-F5344CB8AC3E}">
        <p14:creationId xmlns:p14="http://schemas.microsoft.com/office/powerpoint/2010/main" val="4063037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 matrix center, we’re charged with strategic planning, patient care, research, training, outreach, and fundraising for the cancer programs.  To this end, the Center reaches effectively across traditional</a:t>
            </a:r>
            <a:r>
              <a:rPr lang="en-US" sz="1200" kern="1200" baseline="0" dirty="0" smtClean="0">
                <a:solidFill>
                  <a:schemeClr val="tx1"/>
                </a:solidFill>
                <a:effectLst/>
                <a:latin typeface="+mn-lt"/>
                <a:ea typeface="+mn-ea"/>
                <a:cs typeface="+mn-cs"/>
              </a:rPr>
              <a:t> departments and interdisciplinary centers. For example, </a:t>
            </a:r>
            <a:r>
              <a:rPr lang="en-US" sz="1200" kern="1200" dirty="0" smtClean="0">
                <a:solidFill>
                  <a:schemeClr val="tx1"/>
                </a:solidFill>
                <a:effectLst/>
                <a:latin typeface="+mn-lt"/>
                <a:ea typeface="+mn-ea"/>
                <a:cs typeface="+mn-cs"/>
              </a:rPr>
              <a:t>Working Groups and Programs leverage institutional strengths, in Global Health, Data intensive Sciences, Molecular Engineering, and Chemistry to develop innovative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initiatives.  I’ll describe a few examples in the next few slides.</a:t>
            </a:r>
            <a:endParaRPr lang="en-US" dirty="0"/>
          </a:p>
        </p:txBody>
      </p:sp>
      <p:sp>
        <p:nvSpPr>
          <p:cNvPr id="4" name="Slide Number Placeholder 3"/>
          <p:cNvSpPr>
            <a:spLocks noGrp="1"/>
          </p:cNvSpPr>
          <p:nvPr>
            <p:ph type="sldNum" sz="quarter" idx="10"/>
          </p:nvPr>
        </p:nvSpPr>
        <p:spPr/>
        <p:txBody>
          <a:bodyPr/>
          <a:lstStyle/>
          <a:p>
            <a:pPr defTabSz="457200">
              <a:defRPr/>
            </a:pPr>
            <a:fld id="{B8775EFD-0084-F54A-A5EE-DCDBDF5C4CA2}" type="slidenum">
              <a:rPr lang="en-US" smtClean="0">
                <a:solidFill>
                  <a:prstClr val="black"/>
                </a:solidFill>
              </a:rPr>
              <a:pPr defTabSz="457200">
                <a:defRPr/>
              </a:pPr>
              <a:t>23</a:t>
            </a:fld>
            <a:endParaRPr lang="en-US">
              <a:solidFill>
                <a:prstClr val="black"/>
              </a:solidFill>
            </a:endParaRPr>
          </a:p>
        </p:txBody>
      </p:sp>
    </p:spTree>
    <p:extLst>
      <p:ext uri="{BB962C8B-B14F-4D97-AF65-F5344CB8AC3E}">
        <p14:creationId xmlns:p14="http://schemas.microsoft.com/office/powerpoint/2010/main" val="78362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a robust clinical trials program, enrolling 914 patients in 2016, 22% of registry patients.  Of note is that 20% of these trials were investigator-initiated, and enrolled 383 patients.  Our minority accrual remains very strong at 20% in 2016. Projected accrual for 2017 indicates similarly robust performance. </a:t>
            </a:r>
            <a:endParaRPr lang="en-US" dirty="0"/>
          </a:p>
        </p:txBody>
      </p:sp>
      <p:sp>
        <p:nvSpPr>
          <p:cNvPr id="4" name="Slide Number Placeholder 3"/>
          <p:cNvSpPr>
            <a:spLocks noGrp="1"/>
          </p:cNvSpPr>
          <p:nvPr>
            <p:ph type="sldNum" sz="quarter" idx="10"/>
          </p:nvPr>
        </p:nvSpPr>
        <p:spPr/>
        <p:txBody>
          <a:bodyPr/>
          <a:lstStyle/>
          <a:p>
            <a:pPr defTabSz="457200">
              <a:defRPr/>
            </a:pPr>
            <a:fld id="{B8775EFD-0084-F54A-A5EE-DCDBDF5C4CA2}" type="slidenum">
              <a:rPr lang="en-US" smtClean="0">
                <a:solidFill>
                  <a:prstClr val="black"/>
                </a:solidFill>
              </a:rPr>
              <a:pPr defTabSz="457200">
                <a:defRPr/>
              </a:pPr>
              <a:t>24</a:t>
            </a:fld>
            <a:endParaRPr lang="en-US">
              <a:solidFill>
                <a:prstClr val="black"/>
              </a:solidFill>
            </a:endParaRPr>
          </a:p>
        </p:txBody>
      </p:sp>
    </p:spTree>
    <p:extLst>
      <p:ext uri="{BB962C8B-B14F-4D97-AF65-F5344CB8AC3E}">
        <p14:creationId xmlns:p14="http://schemas.microsoft.com/office/powerpoint/2010/main" val="553170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So, as I mentioned we cannot be complacent, cannot sit on our laurels.  It will get us nowhere and is a recipe for stagnation/failure. There comes a time when you have to marshal all of the forces at your disposal to move the needle.  This is that time!!!! </a:t>
            </a:r>
          </a:p>
          <a:p>
            <a:pPr lvl="0"/>
            <a:r>
              <a:rPr lang="en-US" b="1" dirty="0"/>
              <a:t>This is why too numerous to name individuals invested in cancer have put in the time to plan for the future.</a:t>
            </a:r>
          </a:p>
          <a:p>
            <a:endParaRPr lang="en-US" dirty="0"/>
          </a:p>
        </p:txBody>
      </p:sp>
      <p:sp>
        <p:nvSpPr>
          <p:cNvPr id="4" name="Slide Number Placeholder 3"/>
          <p:cNvSpPr>
            <a:spLocks noGrp="1"/>
          </p:cNvSpPr>
          <p:nvPr>
            <p:ph type="sldNum" sz="quarter" idx="5"/>
          </p:nvPr>
        </p:nvSpPr>
        <p:spPr/>
        <p:txBody>
          <a:bodyPr/>
          <a:lstStyle/>
          <a:p>
            <a:pPr>
              <a:defRPr/>
            </a:pPr>
            <a:fld id="{BECD07D7-217C-43E3-A3E1-0B40C0C01BC7}" type="slidenum">
              <a:rPr lang="en-US" smtClean="0">
                <a:solidFill>
                  <a:prstClr val="black"/>
                </a:solidFill>
                <a:cs typeface="Arial" charset="0"/>
              </a:rPr>
              <a:pPr>
                <a:defRPr/>
              </a:pPr>
              <a:t>25</a:t>
            </a:fld>
            <a:endParaRPr lang="en-US" dirty="0">
              <a:solidFill>
                <a:prstClr val="black"/>
              </a:solidFill>
              <a:cs typeface="Arial" charset="0"/>
            </a:endParaRPr>
          </a:p>
        </p:txBody>
      </p:sp>
    </p:spTree>
    <p:extLst>
      <p:ext uri="{BB962C8B-B14F-4D97-AF65-F5344CB8AC3E}">
        <p14:creationId xmlns:p14="http://schemas.microsoft.com/office/powerpoint/2010/main" val="1279534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ECD07D7-217C-43E3-A3E1-0B40C0C01BC7}" type="slidenum">
              <a:rPr lang="en-US" smtClean="0">
                <a:solidFill>
                  <a:prstClr val="black"/>
                </a:solidFill>
                <a:cs typeface="Arial" charset="0"/>
              </a:rPr>
              <a:pPr>
                <a:defRPr/>
              </a:pPr>
              <a:t>26</a:t>
            </a:fld>
            <a:endParaRPr lang="en-US" dirty="0">
              <a:solidFill>
                <a:prstClr val="black"/>
              </a:solidFill>
              <a:cs typeface="Arial" charset="0"/>
            </a:endParaRPr>
          </a:p>
        </p:txBody>
      </p:sp>
    </p:spTree>
    <p:extLst>
      <p:ext uri="{BB962C8B-B14F-4D97-AF65-F5344CB8AC3E}">
        <p14:creationId xmlns:p14="http://schemas.microsoft.com/office/powerpoint/2010/main" val="3491511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ECD07D7-217C-43E3-A3E1-0B40C0C01BC7}" type="slidenum">
              <a:rPr lang="en-US" smtClean="0">
                <a:solidFill>
                  <a:prstClr val="black"/>
                </a:solidFill>
                <a:cs typeface="Arial" charset="0"/>
              </a:rPr>
              <a:pPr>
                <a:defRPr/>
              </a:pPr>
              <a:t>27</a:t>
            </a:fld>
            <a:endParaRPr lang="en-US" dirty="0">
              <a:solidFill>
                <a:prstClr val="black"/>
              </a:solidFill>
              <a:cs typeface="Arial" charset="0"/>
            </a:endParaRPr>
          </a:p>
        </p:txBody>
      </p:sp>
    </p:spTree>
    <p:extLst>
      <p:ext uri="{BB962C8B-B14F-4D97-AF65-F5344CB8AC3E}">
        <p14:creationId xmlns:p14="http://schemas.microsoft.com/office/powerpoint/2010/main" val="1179681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Since the program was launched, “0” mortality vs. 5% mortality, markedly decreased LOS (6 vs. 10days) and readmission rates (half) and ICU admission (4% vs. 40%)</a:t>
            </a:r>
          </a:p>
        </p:txBody>
      </p:sp>
      <p:sp>
        <p:nvSpPr>
          <p:cNvPr id="4" name="Slide Number Placeholder 3"/>
          <p:cNvSpPr>
            <a:spLocks noGrp="1"/>
          </p:cNvSpPr>
          <p:nvPr>
            <p:ph type="sldNum" sz="quarter" idx="10"/>
          </p:nvPr>
        </p:nvSpPr>
        <p:spPr/>
        <p:txBody>
          <a:bodyPr/>
          <a:lstStyle/>
          <a:p>
            <a:pPr>
              <a:defRPr/>
            </a:pPr>
            <a:fld id="{BECD07D7-217C-43E3-A3E1-0B40C0C01BC7}" type="slidenum">
              <a:rPr lang="en-US" smtClean="0">
                <a:solidFill>
                  <a:prstClr val="black"/>
                </a:solidFill>
                <a:cs typeface="Arial" charset="0"/>
              </a:rPr>
              <a:pPr>
                <a:defRPr/>
              </a:pPr>
              <a:t>28</a:t>
            </a:fld>
            <a:endParaRPr lang="en-US" dirty="0">
              <a:solidFill>
                <a:prstClr val="black"/>
              </a:solidFill>
              <a:cs typeface="Arial" charset="0"/>
            </a:endParaRPr>
          </a:p>
        </p:txBody>
      </p:sp>
    </p:spTree>
    <p:extLst>
      <p:ext uri="{BB962C8B-B14F-4D97-AF65-F5344CB8AC3E}">
        <p14:creationId xmlns:p14="http://schemas.microsoft.com/office/powerpoint/2010/main" val="1531615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Our strategic plan focuses on 3 specific </a:t>
            </a:r>
            <a:r>
              <a:rPr lang="en-US" b="1" dirty="0" smtClean="0"/>
              <a:t>lines of attack (components) </a:t>
            </a:r>
            <a:r>
              <a:rPr lang="en-US" b="1" dirty="0"/>
              <a:t>to achieve growth…2020 “Manhattan Project 2.0 for Cancer” 75 years after the initial MP  – A) reactor atomic core, sustained nuclear chain reaction, B) dissipate the energy to take advantage of this formidable resource and C) nuclear reactor power plant – ensure quality, safety and optimal utilization of this powerful energy source</a:t>
            </a:r>
          </a:p>
        </p:txBody>
      </p:sp>
      <p:sp>
        <p:nvSpPr>
          <p:cNvPr id="4" name="Slide Number Placeholder 3"/>
          <p:cNvSpPr>
            <a:spLocks noGrp="1"/>
          </p:cNvSpPr>
          <p:nvPr>
            <p:ph type="sldNum" sz="quarter" idx="5"/>
          </p:nvPr>
        </p:nvSpPr>
        <p:spPr/>
        <p:txBody>
          <a:bodyPr/>
          <a:lstStyle/>
          <a:p>
            <a:pPr>
              <a:defRPr/>
            </a:pPr>
            <a:fld id="{BECD07D7-217C-43E3-A3E1-0B40C0C01BC7}" type="slidenum">
              <a:rPr lang="en-US" smtClean="0">
                <a:solidFill>
                  <a:prstClr val="black"/>
                </a:solidFill>
                <a:cs typeface="Arial" charset="0"/>
              </a:rPr>
              <a:pPr>
                <a:defRPr/>
              </a:pPr>
              <a:t>29</a:t>
            </a:fld>
            <a:endParaRPr lang="en-US" dirty="0">
              <a:solidFill>
                <a:prstClr val="black"/>
              </a:solidFill>
              <a:cs typeface="Arial" charset="0"/>
            </a:endParaRPr>
          </a:p>
        </p:txBody>
      </p:sp>
    </p:spTree>
    <p:extLst>
      <p:ext uri="{BB962C8B-B14F-4D97-AF65-F5344CB8AC3E}">
        <p14:creationId xmlns:p14="http://schemas.microsoft.com/office/powerpoint/2010/main" val="546132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a:ln/>
        </p:spPr>
      </p:sp>
      <p:sp>
        <p:nvSpPr>
          <p:cNvPr id="3932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Calibri" panose="020F0502020204030204" pitchFamily="34" charset="0"/>
            </a:endParaRPr>
          </a:p>
        </p:txBody>
      </p:sp>
      <p:sp>
        <p:nvSpPr>
          <p:cNvPr id="3932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816E8A-9ECB-4625-9F8C-C93CC8D1490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8477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ECD07D7-217C-43E3-A3E1-0B40C0C01BC7}" type="slidenum">
              <a:rPr lang="en-US" smtClean="0">
                <a:solidFill>
                  <a:prstClr val="black"/>
                </a:solidFill>
                <a:cs typeface="Arial" charset="0"/>
              </a:rPr>
              <a:pPr>
                <a:defRPr/>
              </a:pPr>
              <a:t>12</a:t>
            </a:fld>
            <a:endParaRPr lang="en-US" dirty="0">
              <a:solidFill>
                <a:prstClr val="black"/>
              </a:solidFill>
              <a:cs typeface="Arial" charset="0"/>
            </a:endParaRPr>
          </a:p>
        </p:txBody>
      </p:sp>
    </p:spTree>
    <p:extLst>
      <p:ext uri="{BB962C8B-B14F-4D97-AF65-F5344CB8AC3E}">
        <p14:creationId xmlns:p14="http://schemas.microsoft.com/office/powerpoint/2010/main" val="1493597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FF1AD7E-FB0A-4C1B-9E52-C42D2C322F8B}" type="slidenum">
              <a:rPr lang="en-US" smtClean="0">
                <a:solidFill>
                  <a:prstClr val="black"/>
                </a:solidFill>
                <a:cs typeface="Arial" charset="0"/>
              </a:rPr>
              <a:pPr>
                <a:defRPr/>
              </a:pPr>
              <a:t>13</a:t>
            </a:fld>
            <a:endParaRPr lang="en-US" dirty="0">
              <a:solidFill>
                <a:prstClr val="black"/>
              </a:solidFill>
              <a:cs typeface="Arial" charset="0"/>
            </a:endParaRPr>
          </a:p>
        </p:txBody>
      </p:sp>
    </p:spTree>
    <p:extLst>
      <p:ext uri="{BB962C8B-B14F-4D97-AF65-F5344CB8AC3E}">
        <p14:creationId xmlns:p14="http://schemas.microsoft.com/office/powerpoint/2010/main" val="2266731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F1AD7E-FB0A-4C1B-9E52-C42D2C322F8B}" type="slidenum">
              <a:rPr lang="en-US" smtClean="0">
                <a:solidFill>
                  <a:prstClr val="black"/>
                </a:solidFill>
                <a:cs typeface="Arial" charset="0"/>
              </a:rPr>
              <a:pPr>
                <a:defRPr/>
              </a:pPr>
              <a:t>14</a:t>
            </a:fld>
            <a:endParaRPr lang="en-US" dirty="0">
              <a:solidFill>
                <a:prstClr val="black"/>
              </a:solidFill>
              <a:cs typeface="Arial" charset="0"/>
            </a:endParaRPr>
          </a:p>
        </p:txBody>
      </p:sp>
    </p:spTree>
    <p:extLst>
      <p:ext uri="{BB962C8B-B14F-4D97-AF65-F5344CB8AC3E}">
        <p14:creationId xmlns:p14="http://schemas.microsoft.com/office/powerpoint/2010/main" val="421631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eaLnBrk="1" hangingPunct="1">
              <a:defRPr/>
            </a:pPr>
            <a:fld id="{28529644-27C0-4655-9503-40E917BF2C41}" type="slidenum">
              <a:rPr>
                <a:solidFill>
                  <a:prstClr val="black"/>
                </a:solidFill>
                <a:latin typeface="Calibri" pitchFamily="34" charset="0"/>
                <a:cs typeface="Arial" charset="0"/>
              </a:rPr>
              <a:pPr eaLnBrk="1" hangingPunct="1">
                <a:defRPr/>
              </a:pPr>
              <a:t>15</a:t>
            </a:fld>
            <a:endParaRPr lang="de-DE" dirty="0">
              <a:solidFill>
                <a:prstClr val="black"/>
              </a:solidFill>
              <a:latin typeface="Calibri" pitchFamily="34" charset="0"/>
              <a:cs typeface="Arial" charset="0"/>
            </a:endParaRPr>
          </a:p>
        </p:txBody>
      </p:sp>
      <p:sp>
        <p:nvSpPr>
          <p:cNvPr id="97283" name="Rectangle 7"/>
          <p:cNvSpPr txBox="1">
            <a:spLocks noGrp="1" noChangeArrowheads="1"/>
          </p:cNvSpPr>
          <p:nvPr/>
        </p:nvSpPr>
        <p:spPr bwMode="auto">
          <a:xfrm>
            <a:off x="3894235" y="8822757"/>
            <a:ext cx="2975135" cy="460962"/>
          </a:xfrm>
          <a:prstGeom prst="rect">
            <a:avLst/>
          </a:prstGeom>
          <a:noFill/>
          <a:ln w="9525">
            <a:noFill/>
            <a:miter lim="800000"/>
            <a:headEnd/>
            <a:tailEnd/>
          </a:ln>
        </p:spPr>
        <p:txBody>
          <a:bodyPr lIns="94262" tIns="47135" rIns="94262" bIns="47135" anchor="b"/>
          <a:lstStyle/>
          <a:p>
            <a:pPr algn="r" defTabSz="942129" fontAlgn="base">
              <a:spcBef>
                <a:spcPct val="0"/>
              </a:spcBef>
              <a:spcAft>
                <a:spcPct val="0"/>
              </a:spcAft>
              <a:defRPr/>
            </a:pPr>
            <a:fld id="{0C7B8A1B-A169-42ED-96E3-CF5B68CF2C7A}" type="slidenum">
              <a:rPr lang="en-GB" sz="1300">
                <a:solidFill>
                  <a:prstClr val="black"/>
                </a:solidFill>
                <a:cs typeface="Arial" charset="0"/>
              </a:rPr>
              <a:pPr algn="r" defTabSz="942129" fontAlgn="base">
                <a:spcBef>
                  <a:spcPct val="0"/>
                </a:spcBef>
                <a:spcAft>
                  <a:spcPct val="0"/>
                </a:spcAft>
                <a:defRPr/>
              </a:pPr>
              <a:t>15</a:t>
            </a:fld>
            <a:endParaRPr lang="en-GB" sz="1300" dirty="0">
              <a:solidFill>
                <a:prstClr val="black"/>
              </a:solidFill>
              <a:cs typeface="Arial" charset="0"/>
            </a:endParaRPr>
          </a:p>
        </p:txBody>
      </p:sp>
      <p:sp>
        <p:nvSpPr>
          <p:cNvPr id="97284" name="Rectangle 2"/>
          <p:cNvSpPr>
            <a:spLocks noGrp="1" noRot="1" noChangeAspect="1" noChangeArrowheads="1" noTextEdit="1"/>
          </p:cNvSpPr>
          <p:nvPr>
            <p:ph type="sldImg"/>
          </p:nvPr>
        </p:nvSpPr>
        <p:spPr>
          <a:xfrm>
            <a:off x="1112838" y="695325"/>
            <a:ext cx="4645025" cy="3482975"/>
          </a:xfrm>
          <a:ln/>
        </p:spPr>
      </p:sp>
      <p:sp>
        <p:nvSpPr>
          <p:cNvPr id="97285" name="Rectangle 3"/>
          <p:cNvSpPr>
            <a:spLocks noGrp="1" noChangeArrowheads="1"/>
          </p:cNvSpPr>
          <p:nvPr>
            <p:ph type="body" idx="1"/>
          </p:nvPr>
        </p:nvSpPr>
        <p:spPr>
          <a:xfrm>
            <a:off x="915918" y="4409767"/>
            <a:ext cx="5037537" cy="4177673"/>
          </a:xfrm>
          <a:noFill/>
          <a:ln/>
        </p:spPr>
        <p:txBody>
          <a:bodyPr lIns="94262" tIns="47135" rIns="94262" bIns="47135"/>
          <a:lstStyle/>
          <a:p>
            <a:pPr eaLnBrk="1" hangingPunct="1"/>
            <a:endParaRPr lang="de-DE" noProof="1">
              <a:cs typeface="Arial" pitchFamily="34" charset="0"/>
            </a:endParaRPr>
          </a:p>
        </p:txBody>
      </p:sp>
    </p:spTree>
    <p:extLst>
      <p:ext uri="{BB962C8B-B14F-4D97-AF65-F5344CB8AC3E}">
        <p14:creationId xmlns:p14="http://schemas.microsoft.com/office/powerpoint/2010/main" val="28187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Center has an important niche of reducing the burden of cancer in a highly socio-economically diverse, urban community.  We’re one of only two NCI-designated Centers in Illinois, and have been a focal point for cancer care and research in the </a:t>
            </a:r>
            <a:r>
              <a:rPr lang="en-US" sz="1200" kern="1200" dirty="0" err="1" smtClean="0">
                <a:solidFill>
                  <a:schemeClr val="tx1"/>
                </a:solidFill>
                <a:effectLst/>
                <a:latin typeface="+mn-lt"/>
                <a:ea typeface="+mn-ea"/>
                <a:cs typeface="+mn-cs"/>
              </a:rPr>
              <a:t>midwest</a:t>
            </a:r>
            <a:r>
              <a:rPr lang="en-US" sz="1200" kern="1200" dirty="0" smtClean="0">
                <a:solidFill>
                  <a:schemeClr val="tx1"/>
                </a:solidFill>
                <a:effectLst/>
                <a:latin typeface="+mn-lt"/>
                <a:ea typeface="+mn-ea"/>
                <a:cs typeface="+mn-cs"/>
              </a:rPr>
              <a:t> for many years.  In 2016, our patient base included more than 7,000 new patients, with over 4,000 registry cases.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Our Center has been recognized for strength in basic research, including cancer genetics, pharmacogenomics, and immunology. In clinical research, we’ve made major contributions through early-phase trials, and the development of new treatment paradigms in head and neck cancer, and hematological malignancies.  In population research, we’ve gained recognition in molecular epidemiology, and the identification of individuals at high risk for cancer - particularly minorities, and in behavioral research.</a:t>
            </a:r>
          </a:p>
          <a:p>
            <a:endParaRPr lang="en-US" dirty="0"/>
          </a:p>
        </p:txBody>
      </p:sp>
      <p:sp>
        <p:nvSpPr>
          <p:cNvPr id="4" name="Slide Number Placeholder 3"/>
          <p:cNvSpPr>
            <a:spLocks noGrp="1"/>
          </p:cNvSpPr>
          <p:nvPr>
            <p:ph type="sldNum" sz="quarter" idx="10"/>
          </p:nvPr>
        </p:nvSpPr>
        <p:spPr/>
        <p:txBody>
          <a:bodyPr/>
          <a:lstStyle/>
          <a:p>
            <a:pPr defTabSz="457200">
              <a:defRPr/>
            </a:pPr>
            <a:fld id="{B8775EFD-0084-F54A-A5EE-DCDBDF5C4CA2}" type="slidenum">
              <a:rPr lang="en-US" smtClean="0">
                <a:solidFill>
                  <a:prstClr val="black"/>
                </a:solidFill>
              </a:rPr>
              <a:pPr defTabSz="457200">
                <a:defRPr/>
              </a:pPr>
              <a:t>17</a:t>
            </a:fld>
            <a:endParaRPr lang="en-US">
              <a:solidFill>
                <a:prstClr val="black"/>
              </a:solidFill>
            </a:endParaRPr>
          </a:p>
        </p:txBody>
      </p:sp>
    </p:spTree>
    <p:extLst>
      <p:ext uri="{BB962C8B-B14F-4D97-AF65-F5344CB8AC3E}">
        <p14:creationId xmlns:p14="http://schemas.microsoft.com/office/powerpoint/2010/main" val="283864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a:ln/>
        </p:spPr>
      </p:sp>
      <p:sp>
        <p:nvSpPr>
          <p:cNvPr id="142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smtClean="0">
                <a:solidFill>
                  <a:schemeClr val="tx1"/>
                </a:solidFill>
                <a:effectLst/>
                <a:latin typeface="+mn-lt"/>
                <a:ea typeface="+mn-ea"/>
                <a:cs typeface="+mn-cs"/>
              </a:rPr>
              <a:t>Key metrics of our Center are shown here.  Based on the recognition that the activation of specific molecular pathways can be more relevant than the tissue of origin, we made a strategic decision to consolidate our former 6 programs into 5, by embedding researchers in hematological malignancies within the Clinical and Experimental Therapeutics and the Molecular Mechanisms of Cancer Programs, enabling us to impact a range of cancers based on shared biology. We’ve also increased cancer focus by a strategic reduction from 210 to 166 current members.  We continue to accrue a substantial number of patients, and minorities, to therapeutic trials.  Our peer-reviewed funding base is now $41 million, and NCI funding is $18.6 M. </a:t>
            </a:r>
            <a:endParaRPr lang="en-US" dirty="0">
              <a:ea typeface="ＭＳ Ｐゴシック" charset="0"/>
            </a:endParaRPr>
          </a:p>
        </p:txBody>
      </p:sp>
      <p:sp>
        <p:nvSpPr>
          <p:cNvPr id="142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400" b="1">
                <a:solidFill>
                  <a:srgbClr val="FFFF00"/>
                </a:solidFill>
                <a:latin typeface="Arial" charset="0"/>
                <a:ea typeface="ＭＳ Ｐゴシック" charset="0"/>
                <a:cs typeface="ＭＳ Ｐゴシック" charset="0"/>
              </a:defRPr>
            </a:lvl1pPr>
            <a:lvl2pPr marL="742950" indent="-285750" defTabSz="930275">
              <a:defRPr sz="1400" b="1">
                <a:solidFill>
                  <a:srgbClr val="FFFF00"/>
                </a:solidFill>
                <a:latin typeface="Arial" charset="0"/>
                <a:ea typeface="ＭＳ Ｐゴシック" charset="0"/>
              </a:defRPr>
            </a:lvl2pPr>
            <a:lvl3pPr marL="1143000" indent="-228600" defTabSz="930275">
              <a:defRPr sz="1400" b="1">
                <a:solidFill>
                  <a:srgbClr val="FFFF00"/>
                </a:solidFill>
                <a:latin typeface="Arial" charset="0"/>
                <a:ea typeface="ＭＳ Ｐゴシック" charset="0"/>
              </a:defRPr>
            </a:lvl3pPr>
            <a:lvl4pPr marL="1600200" indent="-228600" defTabSz="930275">
              <a:defRPr sz="1400" b="1">
                <a:solidFill>
                  <a:srgbClr val="FFFF00"/>
                </a:solidFill>
                <a:latin typeface="Arial" charset="0"/>
                <a:ea typeface="ＭＳ Ｐゴシック" charset="0"/>
              </a:defRPr>
            </a:lvl4pPr>
            <a:lvl5pPr marL="2057400" indent="-228600" defTabSz="930275">
              <a:defRPr sz="1400" b="1">
                <a:solidFill>
                  <a:srgbClr val="FFFF00"/>
                </a:solidFill>
                <a:latin typeface="Arial" charset="0"/>
                <a:ea typeface="ＭＳ Ｐゴシック" charset="0"/>
              </a:defRPr>
            </a:lvl5pPr>
            <a:lvl6pPr marL="2514600" indent="-228600" defTabSz="930275" eaLnBrk="0" fontAlgn="base" hangingPunct="0">
              <a:spcBef>
                <a:spcPct val="0"/>
              </a:spcBef>
              <a:spcAft>
                <a:spcPct val="0"/>
              </a:spcAft>
              <a:defRPr sz="1400" b="1">
                <a:solidFill>
                  <a:srgbClr val="FFFF00"/>
                </a:solidFill>
                <a:latin typeface="Arial" charset="0"/>
                <a:ea typeface="ＭＳ Ｐゴシック" charset="0"/>
              </a:defRPr>
            </a:lvl6pPr>
            <a:lvl7pPr marL="2971800" indent="-228600" defTabSz="930275" eaLnBrk="0" fontAlgn="base" hangingPunct="0">
              <a:spcBef>
                <a:spcPct val="0"/>
              </a:spcBef>
              <a:spcAft>
                <a:spcPct val="0"/>
              </a:spcAft>
              <a:defRPr sz="1400" b="1">
                <a:solidFill>
                  <a:srgbClr val="FFFF00"/>
                </a:solidFill>
                <a:latin typeface="Arial" charset="0"/>
                <a:ea typeface="ＭＳ Ｐゴシック" charset="0"/>
              </a:defRPr>
            </a:lvl7pPr>
            <a:lvl8pPr marL="3429000" indent="-228600" defTabSz="930275" eaLnBrk="0" fontAlgn="base" hangingPunct="0">
              <a:spcBef>
                <a:spcPct val="0"/>
              </a:spcBef>
              <a:spcAft>
                <a:spcPct val="0"/>
              </a:spcAft>
              <a:defRPr sz="1400" b="1">
                <a:solidFill>
                  <a:srgbClr val="FFFF00"/>
                </a:solidFill>
                <a:latin typeface="Arial" charset="0"/>
                <a:ea typeface="ＭＳ Ｐゴシック" charset="0"/>
              </a:defRPr>
            </a:lvl8pPr>
            <a:lvl9pPr marL="3886200" indent="-228600" defTabSz="930275" eaLnBrk="0" fontAlgn="base" hangingPunct="0">
              <a:spcBef>
                <a:spcPct val="0"/>
              </a:spcBef>
              <a:spcAft>
                <a:spcPct val="0"/>
              </a:spcAft>
              <a:defRPr sz="1400" b="1">
                <a:solidFill>
                  <a:srgbClr val="FFFF00"/>
                </a:solidFill>
                <a:latin typeface="Arial" charset="0"/>
                <a:ea typeface="ＭＳ Ｐゴシック" charset="0"/>
              </a:defRPr>
            </a:lvl9pPr>
          </a:lstStyle>
          <a:p>
            <a:pPr>
              <a:defRPr/>
            </a:pPr>
            <a:fld id="{087C480D-AB51-094D-959B-51366B07100D}" type="slidenum">
              <a:rPr lang="en-US" sz="1200" b="0">
                <a:solidFill>
                  <a:srgbClr val="000000"/>
                </a:solidFill>
                <a:latin typeface="Times" charset="0"/>
              </a:rPr>
              <a:pPr>
                <a:defRPr/>
              </a:pPr>
              <a:t>18</a:t>
            </a:fld>
            <a:endParaRPr lang="en-US" sz="1200" b="0">
              <a:solidFill>
                <a:srgbClr val="000000"/>
              </a:solidFill>
              <a:latin typeface="Times" charset="0"/>
            </a:endParaRPr>
          </a:p>
        </p:txBody>
      </p:sp>
    </p:spTree>
    <p:extLst>
      <p:ext uri="{BB962C8B-B14F-4D97-AF65-F5344CB8AC3E}">
        <p14:creationId xmlns:p14="http://schemas.microsoft.com/office/powerpoint/2010/main" val="2169231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define our catchment area as a 10 county region, based on patient density as shown in this heat map, including 7 counties in Illinois, the largest being Cook County, encompassing Chicago, and 3 counties in northern Indiana, with a total population of 9.24 million. This area reflects the residence of 81% of our cancer patients, and 72% of patients on therapeutic trials. Our catchment area has a sizeable population of under-served minorities with 53% non-Hispanic White, 17% Black, 6% Asian, and 22% Hispanic. </a:t>
            </a:r>
            <a:endParaRPr lang="en-US" dirty="0"/>
          </a:p>
        </p:txBody>
      </p:sp>
      <p:sp>
        <p:nvSpPr>
          <p:cNvPr id="4" name="Slide Number Placeholder 3"/>
          <p:cNvSpPr>
            <a:spLocks noGrp="1"/>
          </p:cNvSpPr>
          <p:nvPr>
            <p:ph type="sldNum" sz="quarter" idx="10"/>
          </p:nvPr>
        </p:nvSpPr>
        <p:spPr/>
        <p:txBody>
          <a:bodyPr/>
          <a:lstStyle/>
          <a:p>
            <a:pPr defTabSz="457200">
              <a:defRPr/>
            </a:pPr>
            <a:fld id="{B8775EFD-0084-F54A-A5EE-DCDBDF5C4CA2}" type="slidenum">
              <a:rPr lang="en-US" smtClean="0">
                <a:solidFill>
                  <a:prstClr val="black"/>
                </a:solidFill>
              </a:rPr>
              <a:pPr defTabSz="457200">
                <a:defRPr/>
              </a:pPr>
              <a:t>20</a:t>
            </a:fld>
            <a:endParaRPr lang="en-US">
              <a:solidFill>
                <a:prstClr val="black"/>
              </a:solidFill>
            </a:endParaRPr>
          </a:p>
        </p:txBody>
      </p:sp>
    </p:spTree>
    <p:extLst>
      <p:ext uri="{BB962C8B-B14F-4D97-AF65-F5344CB8AC3E}">
        <p14:creationId xmlns:p14="http://schemas.microsoft.com/office/powerpoint/2010/main" val="287742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 SEER data reveals a significant increase in overall cancer incidence in our catchment area - 482 per 100,000 person years as compared to 449 in the US.  Notably elevated cancers include lung, prostate, colorectal, and cervical cancer.  Illinois tumor registry data reveal an elevated cancer burden in black males, and higher mortality in both black males and females, with disparity rates that are double that for blacks in the US overall.  In addition, there are higher rates of obesity, and high-risk behaviors, such as low rates of colorectal cancer screening.</a:t>
            </a:r>
          </a:p>
          <a:p>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&lt;5 MINS&gt;</a:t>
            </a:r>
          </a:p>
          <a:p>
            <a:endParaRPr lang="en-US" dirty="0"/>
          </a:p>
        </p:txBody>
      </p:sp>
      <p:sp>
        <p:nvSpPr>
          <p:cNvPr id="4" name="Slide Number Placeholder 3"/>
          <p:cNvSpPr>
            <a:spLocks noGrp="1"/>
          </p:cNvSpPr>
          <p:nvPr>
            <p:ph type="sldNum" sz="quarter" idx="10"/>
          </p:nvPr>
        </p:nvSpPr>
        <p:spPr/>
        <p:txBody>
          <a:bodyPr/>
          <a:lstStyle/>
          <a:p>
            <a:pPr defTabSz="457200">
              <a:defRPr/>
            </a:pPr>
            <a:fld id="{B8775EFD-0084-F54A-A5EE-DCDBDF5C4CA2}" type="slidenum">
              <a:rPr lang="en-US" smtClean="0">
                <a:solidFill>
                  <a:prstClr val="black"/>
                </a:solidFill>
              </a:rPr>
              <a:pPr defTabSz="457200">
                <a:defRPr/>
              </a:pPr>
              <a:t>21</a:t>
            </a:fld>
            <a:endParaRPr lang="en-US">
              <a:solidFill>
                <a:prstClr val="black"/>
              </a:solidFill>
            </a:endParaRPr>
          </a:p>
        </p:txBody>
      </p:sp>
    </p:spTree>
    <p:extLst>
      <p:ext uri="{BB962C8B-B14F-4D97-AF65-F5344CB8AC3E}">
        <p14:creationId xmlns:p14="http://schemas.microsoft.com/office/powerpoint/2010/main" val="1833739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hyperlink" Target="http://www.veralon.com/" TargetMode="External"/><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0.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www.veralon.com/" TargetMode="External"/><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0.jpeg"/></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www.veralon.com/" TargetMode="External"/><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0.jpe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6.jpeg"/><Relationship Id="rId5" Type="http://schemas.openxmlformats.org/officeDocument/2006/relationships/image" Target="../media/image14.emf"/><Relationship Id="rId4" Type="http://schemas.openxmlformats.org/officeDocument/2006/relationships/oleObject" Target="../embeddings/oleObject3.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4.emf"/><Relationship Id="rId4" Type="http://schemas.openxmlformats.org/officeDocument/2006/relationships/oleObject" Target="../embeddings/oleObject4.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6.xml"/><Relationship Id="rId1" Type="http://schemas.openxmlformats.org/officeDocument/2006/relationships/tags" Target="../tags/tag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9.xml"/><Relationship Id="rId4" Type="http://schemas.openxmlformats.org/officeDocument/2006/relationships/tags" Target="../tags/tag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11.emf"/><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2.emf"/><Relationship Id="rId5" Type="http://schemas.openxmlformats.org/officeDocument/2006/relationships/image" Target="../media/image14.emf"/><Relationship Id="rId4" Type="http://schemas.openxmlformats.org/officeDocument/2006/relationships/oleObject" Target="../embeddings/oleObject6.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xml"/><Relationship Id="rId1" Type="http://schemas.openxmlformats.org/officeDocument/2006/relationships/vmlDrawing" Target="../drawings/vmlDrawing7.vml"/><Relationship Id="rId5" Type="http://schemas.openxmlformats.org/officeDocument/2006/relationships/image" Target="../media/image14.emf"/><Relationship Id="rId4" Type="http://schemas.openxmlformats.org/officeDocument/2006/relationships/oleObject" Target="../embeddings/oleObject7.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xml"/><Relationship Id="rId1" Type="http://schemas.openxmlformats.org/officeDocument/2006/relationships/vmlDrawing" Target="../drawings/vmlDrawing8.vml"/><Relationship Id="rId5" Type="http://schemas.openxmlformats.org/officeDocument/2006/relationships/image" Target="../media/image14.emf"/><Relationship Id="rId4" Type="http://schemas.openxmlformats.org/officeDocument/2006/relationships/oleObject" Target="../embeddings/oleObject8.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5.xml"/><Relationship Id="rId1" Type="http://schemas.openxmlformats.org/officeDocument/2006/relationships/vmlDrawing" Target="../drawings/vmlDrawing9.vml"/><Relationship Id="rId6" Type="http://schemas.openxmlformats.org/officeDocument/2006/relationships/image" Target="../media/image11.emf"/><Relationship Id="rId5" Type="http://schemas.openxmlformats.org/officeDocument/2006/relationships/image" Target="../media/image14.emf"/><Relationship Id="rId4" Type="http://schemas.openxmlformats.org/officeDocument/2006/relationships/oleObject" Target="../embeddings/oleObject9.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6.xml"/><Relationship Id="rId1" Type="http://schemas.openxmlformats.org/officeDocument/2006/relationships/vmlDrawing" Target="../drawings/vmlDrawing10.vml"/><Relationship Id="rId6" Type="http://schemas.openxmlformats.org/officeDocument/2006/relationships/image" Target="../media/image11.emf"/><Relationship Id="rId5" Type="http://schemas.openxmlformats.org/officeDocument/2006/relationships/image" Target="../media/image14.emf"/><Relationship Id="rId4" Type="http://schemas.openxmlformats.org/officeDocument/2006/relationships/oleObject" Target="../embeddings/oleObject10.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8.xml"/><Relationship Id="rId1" Type="http://schemas.openxmlformats.org/officeDocument/2006/relationships/tags" Target="../tags/tag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Master" Target="../slideMasters/slideMaster13.xml"/><Relationship Id="rId4" Type="http://schemas.openxmlformats.org/officeDocument/2006/relationships/tags" Target="../tags/tag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11.emf"/><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2.emf"/><Relationship Id="rId5" Type="http://schemas.openxmlformats.org/officeDocument/2006/relationships/image" Target="../media/image14.emf"/><Relationship Id="rId4" Type="http://schemas.openxmlformats.org/officeDocument/2006/relationships/oleObject" Target="../embeddings/oleObject12.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5.xml"/><Relationship Id="rId1" Type="http://schemas.openxmlformats.org/officeDocument/2006/relationships/vmlDrawing" Target="../drawings/vmlDrawing13.vml"/><Relationship Id="rId5" Type="http://schemas.openxmlformats.org/officeDocument/2006/relationships/image" Target="../media/image14.emf"/><Relationship Id="rId4" Type="http://schemas.openxmlformats.org/officeDocument/2006/relationships/oleObject" Target="../embeddings/oleObject13.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6.xml"/><Relationship Id="rId1" Type="http://schemas.openxmlformats.org/officeDocument/2006/relationships/vmlDrawing" Target="../drawings/vmlDrawing14.vml"/><Relationship Id="rId5" Type="http://schemas.openxmlformats.org/officeDocument/2006/relationships/image" Target="../media/image14.emf"/><Relationship Id="rId4" Type="http://schemas.openxmlformats.org/officeDocument/2006/relationships/oleObject" Target="../embeddings/oleObject14.bin"/></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7.xml"/><Relationship Id="rId1" Type="http://schemas.openxmlformats.org/officeDocument/2006/relationships/vmlDrawing" Target="../drawings/vmlDrawing15.vml"/><Relationship Id="rId5" Type="http://schemas.openxmlformats.org/officeDocument/2006/relationships/image" Target="../media/image14.emf"/><Relationship Id="rId4" Type="http://schemas.openxmlformats.org/officeDocument/2006/relationships/oleObject" Target="../embeddings/oleObject15.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8.xml"/><Relationship Id="rId1" Type="http://schemas.openxmlformats.org/officeDocument/2006/relationships/vmlDrawing" Target="../drawings/vmlDrawing16.vml"/><Relationship Id="rId6" Type="http://schemas.openxmlformats.org/officeDocument/2006/relationships/image" Target="../media/image11.emf"/><Relationship Id="rId5" Type="http://schemas.openxmlformats.org/officeDocument/2006/relationships/image" Target="../media/image14.emf"/><Relationship Id="rId4" Type="http://schemas.openxmlformats.org/officeDocument/2006/relationships/oleObject" Target="../embeddings/oleObject16.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9.xml"/><Relationship Id="rId1" Type="http://schemas.openxmlformats.org/officeDocument/2006/relationships/vmlDrawing" Target="../drawings/vmlDrawing17.vml"/><Relationship Id="rId6" Type="http://schemas.openxmlformats.org/officeDocument/2006/relationships/image" Target="../media/image11.emf"/><Relationship Id="rId5" Type="http://schemas.openxmlformats.org/officeDocument/2006/relationships/image" Target="../media/image14.emf"/><Relationship Id="rId4" Type="http://schemas.openxmlformats.org/officeDocument/2006/relationships/oleObject" Target="../embeddings/oleObject17.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1.xml"/><Relationship Id="rId1" Type="http://schemas.openxmlformats.org/officeDocument/2006/relationships/tags" Target="../tags/tag3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4.xml"/><Relationship Id="rId4" Type="http://schemas.openxmlformats.org/officeDocument/2006/relationships/tags" Target="../tags/tag3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6.xml"/><Relationship Id="rId1" Type="http://schemas.openxmlformats.org/officeDocument/2006/relationships/vmlDrawing" Target="../drawings/vmlDrawing18.vml"/><Relationship Id="rId5" Type="http://schemas.openxmlformats.org/officeDocument/2006/relationships/image" Target="../media/image14.emf"/><Relationship Id="rId4" Type="http://schemas.openxmlformats.org/officeDocument/2006/relationships/oleObject" Target="../embeddings/oleObject18.bin"/></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3" Type="http://schemas.openxmlformats.org/officeDocument/2006/relationships/slideMaster" Target="../slideMasters/slideMaster20.xml"/><Relationship Id="rId7" Type="http://schemas.openxmlformats.org/officeDocument/2006/relationships/image" Target="../media/image11.emf"/><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image" Target="../media/image12.emf"/><Relationship Id="rId5" Type="http://schemas.openxmlformats.org/officeDocument/2006/relationships/image" Target="../media/image14.emf"/><Relationship Id="rId4" Type="http://schemas.openxmlformats.org/officeDocument/2006/relationships/oleObject" Target="../embeddings/oleObject21.bin"/></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40.xml"/><Relationship Id="rId1" Type="http://schemas.openxmlformats.org/officeDocument/2006/relationships/vmlDrawing" Target="../drawings/vmlDrawing21.vml"/><Relationship Id="rId5" Type="http://schemas.openxmlformats.org/officeDocument/2006/relationships/image" Target="../media/image14.emf"/><Relationship Id="rId4" Type="http://schemas.openxmlformats.org/officeDocument/2006/relationships/oleObject" Target="../embeddings/oleObject22.bin"/></Relationships>
</file>

<file path=ppt/slideLayouts/_rels/slideLayout256.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41.xml"/><Relationship Id="rId1" Type="http://schemas.openxmlformats.org/officeDocument/2006/relationships/vmlDrawing" Target="../drawings/vmlDrawing22.vml"/><Relationship Id="rId5" Type="http://schemas.openxmlformats.org/officeDocument/2006/relationships/image" Target="../media/image14.emf"/><Relationship Id="rId4" Type="http://schemas.openxmlformats.org/officeDocument/2006/relationships/oleObject" Target="../embeddings/oleObject23.bin"/></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42.xml"/><Relationship Id="rId1" Type="http://schemas.openxmlformats.org/officeDocument/2006/relationships/vmlDrawing" Target="../drawings/vmlDrawing23.vml"/><Relationship Id="rId5" Type="http://schemas.openxmlformats.org/officeDocument/2006/relationships/image" Target="../media/image14.emf"/><Relationship Id="rId4" Type="http://schemas.openxmlformats.org/officeDocument/2006/relationships/oleObject" Target="../embeddings/oleObject24.bin"/></Relationships>
</file>

<file path=ppt/slideLayouts/_rels/slideLayout259.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43.xml"/><Relationship Id="rId1" Type="http://schemas.openxmlformats.org/officeDocument/2006/relationships/vmlDrawing" Target="../drawings/vmlDrawing24.vml"/><Relationship Id="rId6" Type="http://schemas.openxmlformats.org/officeDocument/2006/relationships/image" Target="../media/image11.emf"/><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44.xml"/><Relationship Id="rId1" Type="http://schemas.openxmlformats.org/officeDocument/2006/relationships/vmlDrawing" Target="../drawings/vmlDrawing25.vml"/><Relationship Id="rId6" Type="http://schemas.openxmlformats.org/officeDocument/2006/relationships/image" Target="../media/image11.emf"/><Relationship Id="rId5" Type="http://schemas.openxmlformats.org/officeDocument/2006/relationships/image" Target="../media/image14.emf"/><Relationship Id="rId4" Type="http://schemas.openxmlformats.org/officeDocument/2006/relationships/oleObject" Target="../embeddings/oleObject26.bin"/></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46.xml"/><Relationship Id="rId1" Type="http://schemas.openxmlformats.org/officeDocument/2006/relationships/tags" Target="../tags/tag4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Master" Target="../slideMasters/slideMaster20.xml"/><Relationship Id="rId4" Type="http://schemas.openxmlformats.org/officeDocument/2006/relationships/tags" Target="../tags/tag5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51.xml"/><Relationship Id="rId1" Type="http://schemas.openxmlformats.org/officeDocument/2006/relationships/vmlDrawing" Target="../drawings/vmlDrawing26.vml"/><Relationship Id="rId5" Type="http://schemas.openxmlformats.org/officeDocument/2006/relationships/image" Target="../media/image14.emf"/><Relationship Id="rId4" Type="http://schemas.openxmlformats.org/officeDocument/2006/relationships/oleObject" Target="../embeddings/oleObject27.bin"/></Relationships>
</file>

<file path=ppt/slideLayouts/_rels/slideLayout269.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52.xml"/><Relationship Id="rId1" Type="http://schemas.openxmlformats.org/officeDocument/2006/relationships/vmlDrawing" Target="../drawings/vmlDrawing27.vml"/><Relationship Id="rId5" Type="http://schemas.openxmlformats.org/officeDocument/2006/relationships/image" Target="../media/image14.emf"/><Relationship Id="rId4" Type="http://schemas.openxmlformats.org/officeDocument/2006/relationships/oleObject" Target="../embeddings/oleObject28.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54.xml"/><Relationship Id="rId1" Type="http://schemas.openxmlformats.org/officeDocument/2006/relationships/tags" Target="../tags/tag5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20.xml"/><Relationship Id="rId4" Type="http://schemas.openxmlformats.org/officeDocument/2006/relationships/tags" Target="../tags/tag5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3" Type="http://schemas.openxmlformats.org/officeDocument/2006/relationships/slideMaster" Target="../slideMasters/slideMaster20.xml"/><Relationship Id="rId7" Type="http://schemas.openxmlformats.org/officeDocument/2006/relationships/image" Target="../media/image11.emf"/><Relationship Id="rId2" Type="http://schemas.openxmlformats.org/officeDocument/2006/relationships/tags" Target="../tags/tag59.xml"/><Relationship Id="rId1" Type="http://schemas.openxmlformats.org/officeDocument/2006/relationships/vmlDrawing" Target="../drawings/vmlDrawing28.vml"/><Relationship Id="rId6" Type="http://schemas.openxmlformats.org/officeDocument/2006/relationships/image" Target="../media/image12.emf"/><Relationship Id="rId5" Type="http://schemas.openxmlformats.org/officeDocument/2006/relationships/image" Target="../media/image14.emf"/><Relationship Id="rId4" Type="http://schemas.openxmlformats.org/officeDocument/2006/relationships/oleObject" Target="../embeddings/oleObject29.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61.xml"/><Relationship Id="rId1" Type="http://schemas.openxmlformats.org/officeDocument/2006/relationships/tags" Target="../tags/tag6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62.xml"/><Relationship Id="rId1" Type="http://schemas.openxmlformats.org/officeDocument/2006/relationships/vmlDrawing" Target="../drawings/vmlDrawing29.vml"/><Relationship Id="rId5" Type="http://schemas.openxmlformats.org/officeDocument/2006/relationships/image" Target="../media/image13.emf"/><Relationship Id="rId4" Type="http://schemas.openxmlformats.org/officeDocument/2006/relationships/oleObject" Target="../embeddings/oleObject30.bin"/></Relationships>
</file>

<file path=ppt/slideLayouts/_rels/slideLayout286.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63.xml"/><Relationship Id="rId1" Type="http://schemas.openxmlformats.org/officeDocument/2006/relationships/vmlDrawing" Target="../drawings/vmlDrawing30.vml"/><Relationship Id="rId5" Type="http://schemas.openxmlformats.org/officeDocument/2006/relationships/image" Target="../media/image14.emf"/><Relationship Id="rId4" Type="http://schemas.openxmlformats.org/officeDocument/2006/relationships/oleObject" Target="../embeddings/oleObject31.bin"/></Relationships>
</file>

<file path=ppt/slideLayouts/_rels/slideLayout287.xml.rels><?xml version="1.0" encoding="UTF-8" standalone="yes"?>
<Relationships xmlns="http://schemas.openxmlformats.org/package/2006/relationships"><Relationship Id="rId3" Type="http://schemas.openxmlformats.org/officeDocument/2006/relationships/slideMaster" Target="../slideMasters/slideMaster21.xml"/><Relationship Id="rId7" Type="http://schemas.openxmlformats.org/officeDocument/2006/relationships/image" Target="../media/image11.emf"/><Relationship Id="rId2" Type="http://schemas.openxmlformats.org/officeDocument/2006/relationships/tags" Target="../tags/tag66.xml"/><Relationship Id="rId1" Type="http://schemas.openxmlformats.org/officeDocument/2006/relationships/vmlDrawing" Target="../drawings/vmlDrawing32.vml"/><Relationship Id="rId6" Type="http://schemas.openxmlformats.org/officeDocument/2006/relationships/image" Target="../media/image12.emf"/><Relationship Id="rId5" Type="http://schemas.openxmlformats.org/officeDocument/2006/relationships/image" Target="../media/image14.emf"/><Relationship Id="rId4" Type="http://schemas.openxmlformats.org/officeDocument/2006/relationships/oleObject" Target="../embeddings/oleObject34.bin"/></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67.xml"/><Relationship Id="rId1" Type="http://schemas.openxmlformats.org/officeDocument/2006/relationships/vmlDrawing" Target="../drawings/vmlDrawing33.vml"/><Relationship Id="rId5" Type="http://schemas.openxmlformats.org/officeDocument/2006/relationships/image" Target="../media/image14.emf"/><Relationship Id="rId4" Type="http://schemas.openxmlformats.org/officeDocument/2006/relationships/oleObject" Target="../embeddings/oleObject35.bin"/></Relationships>
</file>

<file path=ppt/slideLayouts/_rels/slideLayout289.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68.xml"/><Relationship Id="rId1" Type="http://schemas.openxmlformats.org/officeDocument/2006/relationships/vmlDrawing" Target="../drawings/vmlDrawing34.vml"/><Relationship Id="rId5" Type="http://schemas.openxmlformats.org/officeDocument/2006/relationships/image" Target="../media/image14.emf"/><Relationship Id="rId4" Type="http://schemas.openxmlformats.org/officeDocument/2006/relationships/oleObject" Target="../embeddings/oleObject36.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69.xml"/><Relationship Id="rId1" Type="http://schemas.openxmlformats.org/officeDocument/2006/relationships/vmlDrawing" Target="../drawings/vmlDrawing35.vml"/><Relationship Id="rId5" Type="http://schemas.openxmlformats.org/officeDocument/2006/relationships/image" Target="../media/image14.emf"/><Relationship Id="rId4" Type="http://schemas.openxmlformats.org/officeDocument/2006/relationships/oleObject" Target="../embeddings/oleObject37.bin"/></Relationships>
</file>

<file path=ppt/slideLayouts/_rels/slideLayout292.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70.xml"/><Relationship Id="rId1" Type="http://schemas.openxmlformats.org/officeDocument/2006/relationships/vmlDrawing" Target="../drawings/vmlDrawing36.vml"/><Relationship Id="rId6" Type="http://schemas.openxmlformats.org/officeDocument/2006/relationships/image" Target="../media/image11.emf"/><Relationship Id="rId5" Type="http://schemas.openxmlformats.org/officeDocument/2006/relationships/image" Target="../media/image14.emf"/><Relationship Id="rId4" Type="http://schemas.openxmlformats.org/officeDocument/2006/relationships/oleObject" Target="../embeddings/oleObject38.bin"/></Relationships>
</file>

<file path=ppt/slideLayouts/_rels/slideLayout293.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71.xml"/><Relationship Id="rId1" Type="http://schemas.openxmlformats.org/officeDocument/2006/relationships/vmlDrawing" Target="../drawings/vmlDrawing37.vml"/><Relationship Id="rId6" Type="http://schemas.openxmlformats.org/officeDocument/2006/relationships/image" Target="../media/image11.emf"/><Relationship Id="rId5" Type="http://schemas.openxmlformats.org/officeDocument/2006/relationships/image" Target="../media/image14.emf"/><Relationship Id="rId4" Type="http://schemas.openxmlformats.org/officeDocument/2006/relationships/oleObject" Target="../embeddings/oleObject39.bin"/></Relationships>
</file>

<file path=ppt/slideLayouts/_rels/slideLayout294.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73.xml"/><Relationship Id="rId1" Type="http://schemas.openxmlformats.org/officeDocument/2006/relationships/tags" Target="../tags/tag7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1.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78.xml"/><Relationship Id="rId1" Type="http://schemas.openxmlformats.org/officeDocument/2006/relationships/vmlDrawing" Target="../drawings/vmlDrawing38.vml"/><Relationship Id="rId5" Type="http://schemas.openxmlformats.org/officeDocument/2006/relationships/image" Target="../media/image14.emf"/><Relationship Id="rId4" Type="http://schemas.openxmlformats.org/officeDocument/2006/relationships/oleObject" Target="../embeddings/oleObject40.bin"/></Relationships>
</file>

<file path=ppt/slideLayouts/_rels/slideLayout302.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79.xml"/><Relationship Id="rId1" Type="http://schemas.openxmlformats.org/officeDocument/2006/relationships/vmlDrawing" Target="../drawings/vmlDrawing39.vml"/><Relationship Id="rId5" Type="http://schemas.openxmlformats.org/officeDocument/2006/relationships/image" Target="../media/image14.emf"/><Relationship Id="rId4" Type="http://schemas.openxmlformats.org/officeDocument/2006/relationships/oleObject" Target="../embeddings/oleObject41.bin"/></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80.xml"/><Relationship Id="rId1" Type="http://schemas.openxmlformats.org/officeDocument/2006/relationships/vmlDrawing" Target="../drawings/vmlDrawing40.vml"/><Relationship Id="rId5" Type="http://schemas.openxmlformats.org/officeDocument/2006/relationships/image" Target="../media/image14.emf"/><Relationship Id="rId4" Type="http://schemas.openxmlformats.org/officeDocument/2006/relationships/oleObject" Target="../embeddings/oleObject42.bin"/></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82.xml"/><Relationship Id="rId1" Type="http://schemas.openxmlformats.org/officeDocument/2006/relationships/tags" Target="../tags/tag8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Master" Target="../slideMasters/slideMaster21.xml"/><Relationship Id="rId4" Type="http://schemas.openxmlformats.org/officeDocument/2006/relationships/tags" Target="../tags/tag8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3" Type="http://schemas.openxmlformats.org/officeDocument/2006/relationships/slideMaster" Target="../slideMasters/slideMaster21.xml"/><Relationship Id="rId7" Type="http://schemas.openxmlformats.org/officeDocument/2006/relationships/image" Target="../media/image11.emf"/><Relationship Id="rId2" Type="http://schemas.openxmlformats.org/officeDocument/2006/relationships/tags" Target="../tags/tag87.xml"/><Relationship Id="rId1" Type="http://schemas.openxmlformats.org/officeDocument/2006/relationships/vmlDrawing" Target="../drawings/vmlDrawing41.vml"/><Relationship Id="rId6" Type="http://schemas.openxmlformats.org/officeDocument/2006/relationships/image" Target="../media/image12.emf"/><Relationship Id="rId5" Type="http://schemas.openxmlformats.org/officeDocument/2006/relationships/image" Target="../media/image14.emf"/><Relationship Id="rId4" Type="http://schemas.openxmlformats.org/officeDocument/2006/relationships/oleObject" Target="../embeddings/oleObject43.bin"/></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88.xml"/><Relationship Id="rId1" Type="http://schemas.openxmlformats.org/officeDocument/2006/relationships/vmlDrawing" Target="../drawings/vmlDrawing42.vml"/><Relationship Id="rId5" Type="http://schemas.openxmlformats.org/officeDocument/2006/relationships/image" Target="../media/image14.emf"/><Relationship Id="rId4" Type="http://schemas.openxmlformats.org/officeDocument/2006/relationships/oleObject" Target="../embeddings/oleObject44.bin"/></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3" Type="http://schemas.openxmlformats.org/officeDocument/2006/relationships/slideMaster" Target="../slideMasters/slideMaster21.xml"/><Relationship Id="rId7" Type="http://schemas.openxmlformats.org/officeDocument/2006/relationships/image" Target="../media/image11.emf"/><Relationship Id="rId2" Type="http://schemas.openxmlformats.org/officeDocument/2006/relationships/tags" Target="../tags/tag89.xml"/><Relationship Id="rId1" Type="http://schemas.openxmlformats.org/officeDocument/2006/relationships/vmlDrawing" Target="../drawings/vmlDrawing43.vml"/><Relationship Id="rId6" Type="http://schemas.openxmlformats.org/officeDocument/2006/relationships/image" Target="../media/image12.emf"/><Relationship Id="rId5" Type="http://schemas.openxmlformats.org/officeDocument/2006/relationships/image" Target="../media/image14.emf"/><Relationship Id="rId4" Type="http://schemas.openxmlformats.org/officeDocument/2006/relationships/oleObject" Target="../embeddings/oleObject45.bin"/></Relationships>
</file>

<file path=ppt/slideLayouts/_rels/slideLayout319.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90.xml"/><Relationship Id="rId1" Type="http://schemas.openxmlformats.org/officeDocument/2006/relationships/vmlDrawing" Target="../drawings/vmlDrawing44.vml"/><Relationship Id="rId5" Type="http://schemas.openxmlformats.org/officeDocument/2006/relationships/image" Target="../media/image14.emf"/><Relationship Id="rId4" Type="http://schemas.openxmlformats.org/officeDocument/2006/relationships/oleObject" Target="../embeddings/oleObject46.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91.xml"/><Relationship Id="rId1" Type="http://schemas.openxmlformats.org/officeDocument/2006/relationships/vmlDrawing" Target="../drawings/vmlDrawing45.vml"/><Relationship Id="rId5" Type="http://schemas.openxmlformats.org/officeDocument/2006/relationships/image" Target="../media/image14.emf"/><Relationship Id="rId4" Type="http://schemas.openxmlformats.org/officeDocument/2006/relationships/oleObject" Target="../embeddings/oleObject47.bin"/></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93.xml"/><Relationship Id="rId1" Type="http://schemas.openxmlformats.org/officeDocument/2006/relationships/tags" Target="../tags/tag92.xml"/></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94.xml"/><Relationship Id="rId1" Type="http://schemas.openxmlformats.org/officeDocument/2006/relationships/vmlDrawing" Target="../drawings/vmlDrawing46.vml"/><Relationship Id="rId5" Type="http://schemas.openxmlformats.org/officeDocument/2006/relationships/image" Target="../media/image14.emf"/><Relationship Id="rId4" Type="http://schemas.openxmlformats.org/officeDocument/2006/relationships/oleObject" Target="../embeddings/oleObject48.bin"/></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95.xml"/><Relationship Id="rId1" Type="http://schemas.openxmlformats.org/officeDocument/2006/relationships/vmlDrawing" Target="../drawings/vmlDrawing47.vml"/><Relationship Id="rId5" Type="http://schemas.openxmlformats.org/officeDocument/2006/relationships/image" Target="../media/image13.emf"/><Relationship Id="rId4" Type="http://schemas.openxmlformats.org/officeDocument/2006/relationships/oleObject" Target="../embeddings/oleObject49.bin"/></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96.xml"/><Relationship Id="rId1" Type="http://schemas.openxmlformats.org/officeDocument/2006/relationships/vmlDrawing" Target="../drawings/vmlDrawing48.vml"/><Relationship Id="rId5" Type="http://schemas.openxmlformats.org/officeDocument/2006/relationships/image" Target="../media/image14.emf"/><Relationship Id="rId4" Type="http://schemas.openxmlformats.org/officeDocument/2006/relationships/oleObject" Target="../embeddings/oleObject50.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DFE6E4-BAC9-4AF4-9D61-0228D6A91CA3}" type="slidenum">
              <a:rPr lang="en-US" altLang="en-US"/>
              <a:pPr>
                <a:defRPr/>
              </a:pPr>
              <a:t>‹#›</a:t>
            </a:fld>
            <a:endParaRPr lang="en-US" altLang="en-US"/>
          </a:p>
        </p:txBody>
      </p:sp>
    </p:spTree>
    <p:extLst>
      <p:ext uri="{BB962C8B-B14F-4D97-AF65-F5344CB8AC3E}">
        <p14:creationId xmlns:p14="http://schemas.microsoft.com/office/powerpoint/2010/main" val="2978981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0DED90-70B9-4E46-9F23-FE339C3A56EA}" type="slidenum">
              <a:rPr lang="en-US" altLang="en-US"/>
              <a:pPr>
                <a:defRPr/>
              </a:pPr>
              <a:t>‹#›</a:t>
            </a:fld>
            <a:endParaRPr lang="en-US" altLang="en-US"/>
          </a:p>
        </p:txBody>
      </p:sp>
    </p:spTree>
    <p:extLst>
      <p:ext uri="{BB962C8B-B14F-4D97-AF65-F5344CB8AC3E}">
        <p14:creationId xmlns:p14="http://schemas.microsoft.com/office/powerpoint/2010/main" val="17836059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5" name="Picture 14" descr="bottomb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250"/>
            <a:ext cx="9144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124993956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256503207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51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412875"/>
            <a:ext cx="8382000" cy="2135188"/>
          </a:xfrm>
        </p:spPr>
        <p:txBody>
          <a:bodyPr/>
          <a:lstStyle/>
          <a:p>
            <a:pPr lvl="0"/>
            <a:endParaRPr lang="en-US" noProof="0" dirty="0"/>
          </a:p>
        </p:txBody>
      </p:sp>
    </p:spTree>
    <p:extLst>
      <p:ext uri="{BB962C8B-B14F-4D97-AF65-F5344CB8AC3E}">
        <p14:creationId xmlns:p14="http://schemas.microsoft.com/office/powerpoint/2010/main" val="70798740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5162"/>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81000" y="1412875"/>
            <a:ext cx="8382000" cy="2135188"/>
          </a:xfrm>
        </p:spPr>
        <p:txBody>
          <a:bodyPr/>
          <a:lstStyle/>
          <a:p>
            <a:pPr lvl="0"/>
            <a:endParaRPr lang="en-US" noProof="0" dirty="0"/>
          </a:p>
        </p:txBody>
      </p:sp>
    </p:spTree>
    <p:extLst>
      <p:ext uri="{BB962C8B-B14F-4D97-AF65-F5344CB8AC3E}">
        <p14:creationId xmlns:p14="http://schemas.microsoft.com/office/powerpoint/2010/main" val="75535027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cxnSp>
        <p:nvCxnSpPr>
          <p:cNvPr id="5" name="Straight Connector 4"/>
          <p:cNvCxnSpPr/>
          <p:nvPr userDrawn="1"/>
        </p:nvCxnSpPr>
        <p:spPr>
          <a:xfrm flipV="1">
            <a:off x="7391400" y="6248400"/>
            <a:ext cx="0" cy="4921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0" y="762000"/>
            <a:ext cx="9144000" cy="7938"/>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userDrawn="1"/>
        </p:nvSpPr>
        <p:spPr>
          <a:xfrm>
            <a:off x="7699375" y="196850"/>
            <a:ext cx="1330325" cy="519113"/>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588"/>
              </a:lnSpc>
              <a:defRPr/>
            </a:pPr>
            <a:endParaRPr lang="en-US" sz="1500" cap="small" dirty="0">
              <a:solidFill>
                <a:schemeClr val="tx1">
                  <a:lumMod val="75000"/>
                  <a:lumOff val="25000"/>
                </a:schemeClr>
              </a:solidFill>
              <a:latin typeface="Century Gothic" panose="020B0502020202020204" pitchFamily="34" charset="0"/>
            </a:endParaRPr>
          </a:p>
        </p:txBody>
      </p:sp>
      <p:pic>
        <p:nvPicPr>
          <p:cNvPr id="8"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26163" y="6299200"/>
            <a:ext cx="12334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a:spLocks noChangeArrowheads="1"/>
          </p:cNvSpPr>
          <p:nvPr userDrawn="1"/>
        </p:nvSpPr>
        <p:spPr bwMode="auto">
          <a:xfrm>
            <a:off x="7437438" y="-31750"/>
            <a:ext cx="18018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1100" smtClean="0">
                <a:solidFill>
                  <a:srgbClr val="FF0000"/>
                </a:solidFill>
              </a:rPr>
              <a:t>CONFIDENTIAL DRAFT</a:t>
            </a:r>
          </a:p>
        </p:txBody>
      </p:sp>
      <p:pic>
        <p:nvPicPr>
          <p:cNvPr id="11" name="Picture 12" descr="cid:image005.jpg@01D0CBA8.9992BFA0">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24750" y="6275388"/>
            <a:ext cx="99536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idx="1"/>
          </p:nvPr>
        </p:nvSpPr>
        <p:spPr>
          <a:xfrm>
            <a:off x="152400" y="757286"/>
            <a:ext cx="8839200" cy="5292679"/>
          </a:xfrm>
          <a:prstGeom prst="rect">
            <a:avLst/>
          </a:prstGeom>
        </p:spPr>
        <p:txBody>
          <a:bodyPr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p:nvPr>
        </p:nvSpPr>
        <p:spPr>
          <a:xfrm>
            <a:off x="155448" y="186270"/>
            <a:ext cx="8229600" cy="548640"/>
          </a:xfrm>
        </p:spPr>
        <p:txBody>
          <a:bodyPr/>
          <a:lstStyle>
            <a:lvl1pPr>
              <a:defRPr>
                <a:solidFill>
                  <a:schemeClr val="tx1">
                    <a:lumMod val="50000"/>
                    <a:lumOff val="50000"/>
                  </a:schemeClr>
                </a:solidFill>
                <a:latin typeface="Calibri Light" panose="020F0302020204030204" pitchFamily="34" charset="0"/>
              </a:defRPr>
            </a:lvl1pPr>
          </a:lstStyle>
          <a:p>
            <a:r>
              <a:rPr lang="en-US" dirty="0" smtClean="0"/>
              <a:t>Click to edit Master title style</a:t>
            </a:r>
            <a:endParaRPr lang="en-US" dirty="0"/>
          </a:p>
        </p:txBody>
      </p:sp>
      <p:sp>
        <p:nvSpPr>
          <p:cNvPr id="16" name="Text Placeholder 8"/>
          <p:cNvSpPr>
            <a:spLocks noGrp="1"/>
          </p:cNvSpPr>
          <p:nvPr>
            <p:ph type="body" sz="quarter" idx="14"/>
          </p:nvPr>
        </p:nvSpPr>
        <p:spPr>
          <a:xfrm>
            <a:off x="7782879" y="196847"/>
            <a:ext cx="1153303" cy="519063"/>
          </a:xfrm>
          <a:noFill/>
        </p:spPr>
        <p:txBody>
          <a:bodyPr anchor="ctr" anchorCtr="1"/>
          <a:lstStyle>
            <a:lvl1pPr marL="0" indent="0" algn="ctr">
              <a:lnSpc>
                <a:spcPts val="1324"/>
              </a:lnSpc>
              <a:spcBef>
                <a:spcPts val="0"/>
              </a:spcBef>
              <a:spcAft>
                <a:spcPts val="0"/>
              </a:spcAft>
              <a:buFontTx/>
              <a:buNone/>
              <a:defRPr sz="1324" b="0" i="0" baseline="0">
                <a:solidFill>
                  <a:schemeClr val="tx1">
                    <a:lumMod val="75000"/>
                    <a:lumOff val="25000"/>
                  </a:schemeClr>
                </a:solidFill>
                <a:latin typeface="Calibri Light" panose="020F0302020204030204" pitchFamily="34" charset="0"/>
              </a:defRPr>
            </a:lvl1pPr>
            <a:lvl2pPr marL="449505" indent="0">
              <a:buFontTx/>
              <a:buNone/>
              <a:defRPr/>
            </a:lvl2pPr>
            <a:lvl3pPr marL="899011" indent="0">
              <a:buFontTx/>
              <a:buNone/>
              <a:defRPr/>
            </a:lvl3pPr>
            <a:lvl4pPr marL="1348516" indent="0">
              <a:buFontTx/>
              <a:buNone/>
              <a:defRPr/>
            </a:lvl4pPr>
            <a:lvl5pPr marL="1798021" indent="0">
              <a:buFontTx/>
              <a:buNone/>
              <a:defRPr/>
            </a:lvl5pPr>
          </a:lstStyle>
          <a:p>
            <a:pPr lvl="0"/>
            <a:r>
              <a:rPr lang="en-US" smtClean="0"/>
              <a:t>Edit Master text styles</a:t>
            </a:r>
          </a:p>
        </p:txBody>
      </p:sp>
      <p:sp>
        <p:nvSpPr>
          <p:cNvPr id="13" name="Footer Placeholder 14"/>
          <p:cNvSpPr>
            <a:spLocks noGrp="1"/>
          </p:cNvSpPr>
          <p:nvPr>
            <p:ph type="ftr" sz="quarter" idx="15"/>
          </p:nvPr>
        </p:nvSpPr>
        <p:spPr>
          <a:xfrm>
            <a:off x="155575" y="6419850"/>
            <a:ext cx="2895600" cy="365125"/>
          </a:xfrm>
          <a:prstGeom prst="rect">
            <a:avLst/>
          </a:prstGeom>
        </p:spPr>
        <p:txBody>
          <a:bodyPr vert="horz" lIns="91440" tIns="45720" rIns="91440" bIns="45720" rtlCol="0" anchor="ctr"/>
          <a:lstStyle>
            <a:lvl1pPr algn="l">
              <a:defRPr sz="600">
                <a:solidFill>
                  <a:prstClr val="black">
                    <a:tint val="75000"/>
                  </a:prstClr>
                </a:solidFill>
              </a:defRPr>
            </a:lvl1pPr>
          </a:lstStyle>
          <a:p>
            <a:pPr>
              <a:defRPr/>
            </a:pPr>
            <a:endParaRPr lang="en-US"/>
          </a:p>
        </p:txBody>
      </p:sp>
      <p:sp>
        <p:nvSpPr>
          <p:cNvPr id="14" name="Slide Number Placeholder 1"/>
          <p:cNvSpPr>
            <a:spLocks noGrp="1"/>
          </p:cNvSpPr>
          <p:nvPr>
            <p:ph type="sldNum" sz="quarter" idx="16"/>
          </p:nvPr>
        </p:nvSpPr>
        <p:spPr>
          <a:xfrm>
            <a:off x="3090863" y="6384925"/>
            <a:ext cx="2898775" cy="365125"/>
          </a:xfrm>
          <a:prstGeom prst="rect">
            <a:avLst/>
          </a:prstGeom>
        </p:spPr>
        <p:txBody>
          <a:bodyPr/>
          <a:lstStyle>
            <a:lvl1pPr>
              <a:defRPr>
                <a:solidFill>
                  <a:prstClr val="black">
                    <a:tint val="75000"/>
                  </a:prstClr>
                </a:solidFill>
              </a:defRPr>
            </a:lvl1pPr>
          </a:lstStyle>
          <a:p>
            <a:pPr>
              <a:defRPr/>
            </a:pPr>
            <a:fld id="{707C4296-B9AD-44D3-B45A-BBE4874F1A2D}" type="slidenum">
              <a:rPr lang="en-US"/>
              <a:pPr>
                <a:defRPr/>
              </a:pPr>
              <a:t>‹#›</a:t>
            </a:fld>
            <a:endParaRPr lang="en-US" dirty="0"/>
          </a:p>
        </p:txBody>
      </p:sp>
    </p:spTree>
    <p:extLst>
      <p:ext uri="{BB962C8B-B14F-4D97-AF65-F5344CB8AC3E}">
        <p14:creationId xmlns:p14="http://schemas.microsoft.com/office/powerpoint/2010/main" val="10754047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cxnSp>
        <p:nvCxnSpPr>
          <p:cNvPr id="5" name="Straight Connector 4"/>
          <p:cNvCxnSpPr/>
          <p:nvPr userDrawn="1"/>
        </p:nvCxnSpPr>
        <p:spPr>
          <a:xfrm>
            <a:off x="0" y="762000"/>
            <a:ext cx="9144000" cy="7938"/>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Round Same Side Corner Rectangle 5"/>
          <p:cNvSpPr/>
          <p:nvPr userDrawn="1"/>
        </p:nvSpPr>
        <p:spPr>
          <a:xfrm>
            <a:off x="7699375" y="196850"/>
            <a:ext cx="1330325" cy="519113"/>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588"/>
              </a:lnSpc>
              <a:defRPr/>
            </a:pPr>
            <a:endParaRPr lang="en-US" sz="1500" cap="small" dirty="0">
              <a:solidFill>
                <a:schemeClr val="tx1">
                  <a:lumMod val="75000"/>
                  <a:lumOff val="25000"/>
                </a:schemeClr>
              </a:solidFill>
              <a:latin typeface="Century Gothic" panose="020B0502020202020204" pitchFamily="34" charset="0"/>
            </a:endParaRPr>
          </a:p>
        </p:txBody>
      </p:sp>
      <p:sp>
        <p:nvSpPr>
          <p:cNvPr id="7" name="TextBox 9"/>
          <p:cNvSpPr txBox="1">
            <a:spLocks noChangeArrowheads="1"/>
          </p:cNvSpPr>
          <p:nvPr userDrawn="1"/>
        </p:nvSpPr>
        <p:spPr bwMode="auto">
          <a:xfrm>
            <a:off x="7437438" y="-31750"/>
            <a:ext cx="18018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1100" smtClean="0">
                <a:solidFill>
                  <a:srgbClr val="FF0000"/>
                </a:solidFill>
              </a:rPr>
              <a:t>CONFIDENTIAL DRAFT</a:t>
            </a:r>
          </a:p>
        </p:txBody>
      </p:sp>
      <p:sp>
        <p:nvSpPr>
          <p:cNvPr id="10" name="Text Placeholder 2"/>
          <p:cNvSpPr>
            <a:spLocks noGrp="1"/>
          </p:cNvSpPr>
          <p:nvPr>
            <p:ph idx="1"/>
          </p:nvPr>
        </p:nvSpPr>
        <p:spPr>
          <a:xfrm>
            <a:off x="152400" y="757286"/>
            <a:ext cx="8839200" cy="5292679"/>
          </a:xfrm>
          <a:prstGeom prst="rect">
            <a:avLst/>
          </a:prstGeom>
        </p:spPr>
        <p:txBody>
          <a:bodyPr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p:nvPr>
        </p:nvSpPr>
        <p:spPr>
          <a:xfrm>
            <a:off x="155448" y="186270"/>
            <a:ext cx="8229600" cy="548640"/>
          </a:xfrm>
        </p:spPr>
        <p:txBody>
          <a:bodyPr/>
          <a:lstStyle>
            <a:lvl1pPr>
              <a:defRPr>
                <a:solidFill>
                  <a:schemeClr val="tx1">
                    <a:lumMod val="50000"/>
                    <a:lumOff val="50000"/>
                  </a:schemeClr>
                </a:solidFill>
                <a:latin typeface="Calibri Light" panose="020F0302020204030204" pitchFamily="34" charset="0"/>
              </a:defRPr>
            </a:lvl1pPr>
          </a:lstStyle>
          <a:p>
            <a:r>
              <a:rPr lang="en-US" dirty="0" smtClean="0"/>
              <a:t>Click to edit Master title style</a:t>
            </a:r>
            <a:endParaRPr lang="en-US" dirty="0"/>
          </a:p>
        </p:txBody>
      </p:sp>
      <p:sp>
        <p:nvSpPr>
          <p:cNvPr id="16" name="Text Placeholder 8"/>
          <p:cNvSpPr>
            <a:spLocks noGrp="1"/>
          </p:cNvSpPr>
          <p:nvPr>
            <p:ph type="body" sz="quarter" idx="14"/>
          </p:nvPr>
        </p:nvSpPr>
        <p:spPr>
          <a:xfrm>
            <a:off x="7782879" y="196847"/>
            <a:ext cx="1153303" cy="519063"/>
          </a:xfrm>
          <a:noFill/>
        </p:spPr>
        <p:txBody>
          <a:bodyPr anchor="ctr" anchorCtr="1"/>
          <a:lstStyle>
            <a:lvl1pPr marL="0" indent="0" algn="ctr">
              <a:lnSpc>
                <a:spcPts val="1324"/>
              </a:lnSpc>
              <a:spcBef>
                <a:spcPts val="0"/>
              </a:spcBef>
              <a:spcAft>
                <a:spcPts val="0"/>
              </a:spcAft>
              <a:buFontTx/>
              <a:buNone/>
              <a:defRPr sz="1324" b="0" i="0" baseline="0">
                <a:solidFill>
                  <a:schemeClr val="tx1">
                    <a:lumMod val="75000"/>
                    <a:lumOff val="25000"/>
                  </a:schemeClr>
                </a:solidFill>
                <a:latin typeface="Calibri Light" panose="020F0302020204030204" pitchFamily="34" charset="0"/>
              </a:defRPr>
            </a:lvl1pPr>
            <a:lvl2pPr marL="449505" indent="0">
              <a:buFontTx/>
              <a:buNone/>
              <a:defRPr/>
            </a:lvl2pPr>
            <a:lvl3pPr marL="899011" indent="0">
              <a:buFontTx/>
              <a:buNone/>
              <a:defRPr/>
            </a:lvl3pPr>
            <a:lvl4pPr marL="1348516" indent="0">
              <a:buFontTx/>
              <a:buNone/>
              <a:defRPr/>
            </a:lvl4pPr>
            <a:lvl5pPr marL="1798021" indent="0">
              <a:buFontTx/>
              <a:buNone/>
              <a:defRPr/>
            </a:lvl5pPr>
          </a:lstStyle>
          <a:p>
            <a:pPr lvl="0"/>
            <a:r>
              <a:rPr lang="en-US" smtClean="0"/>
              <a:t>Edit Master text styles</a:t>
            </a:r>
          </a:p>
        </p:txBody>
      </p:sp>
    </p:spTree>
    <p:extLst>
      <p:ext uri="{BB962C8B-B14F-4D97-AF65-F5344CB8AC3E}">
        <p14:creationId xmlns:p14="http://schemas.microsoft.com/office/powerpoint/2010/main" val="28243314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cxnSp>
        <p:nvCxnSpPr>
          <p:cNvPr id="5" name="Straight Connector 4"/>
          <p:cNvCxnSpPr/>
          <p:nvPr userDrawn="1"/>
        </p:nvCxnSpPr>
        <p:spPr>
          <a:xfrm flipV="1">
            <a:off x="7391400" y="6248400"/>
            <a:ext cx="0" cy="4921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0" y="762000"/>
            <a:ext cx="9144000" cy="7938"/>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userDrawn="1"/>
        </p:nvSpPr>
        <p:spPr>
          <a:xfrm>
            <a:off x="7699375" y="196850"/>
            <a:ext cx="1330325" cy="519113"/>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588"/>
              </a:lnSpc>
              <a:defRPr/>
            </a:pPr>
            <a:endParaRPr lang="en-US" sz="1500" cap="small" dirty="0">
              <a:solidFill>
                <a:schemeClr val="tx1">
                  <a:lumMod val="75000"/>
                  <a:lumOff val="25000"/>
                </a:schemeClr>
              </a:solidFill>
              <a:latin typeface="Century Gothic" panose="020B0502020202020204" pitchFamily="34" charset="0"/>
            </a:endParaRPr>
          </a:p>
        </p:txBody>
      </p:sp>
      <p:pic>
        <p:nvPicPr>
          <p:cNvPr id="8"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26163" y="6299200"/>
            <a:ext cx="12334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a:spLocks noChangeArrowheads="1"/>
          </p:cNvSpPr>
          <p:nvPr userDrawn="1"/>
        </p:nvSpPr>
        <p:spPr bwMode="auto">
          <a:xfrm>
            <a:off x="7437438" y="-31750"/>
            <a:ext cx="18018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1100" smtClean="0">
                <a:solidFill>
                  <a:srgbClr val="FF0000"/>
                </a:solidFill>
              </a:rPr>
              <a:t>CONFIDENTIAL DRAFT</a:t>
            </a:r>
          </a:p>
        </p:txBody>
      </p:sp>
      <p:pic>
        <p:nvPicPr>
          <p:cNvPr id="11" name="Picture 12" descr="cid:image005.jpg@01D0CBA8.9992BFA0">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24750" y="6275388"/>
            <a:ext cx="99536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idx="1"/>
          </p:nvPr>
        </p:nvSpPr>
        <p:spPr>
          <a:xfrm>
            <a:off x="152400" y="757286"/>
            <a:ext cx="8839200" cy="5292679"/>
          </a:xfrm>
          <a:prstGeom prst="rect">
            <a:avLst/>
          </a:prstGeom>
        </p:spPr>
        <p:txBody>
          <a:bodyPr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p:nvPr>
        </p:nvSpPr>
        <p:spPr>
          <a:xfrm>
            <a:off x="155448" y="186270"/>
            <a:ext cx="8229600" cy="548640"/>
          </a:xfrm>
        </p:spPr>
        <p:txBody>
          <a:bodyPr/>
          <a:lstStyle>
            <a:lvl1pPr>
              <a:defRPr>
                <a:solidFill>
                  <a:schemeClr val="tx1">
                    <a:lumMod val="50000"/>
                    <a:lumOff val="50000"/>
                  </a:schemeClr>
                </a:solidFill>
                <a:latin typeface="Calibri Light" panose="020F0302020204030204" pitchFamily="34" charset="0"/>
              </a:defRPr>
            </a:lvl1pPr>
          </a:lstStyle>
          <a:p>
            <a:r>
              <a:rPr lang="en-US" dirty="0" smtClean="0"/>
              <a:t>Click to edit Master title style</a:t>
            </a:r>
            <a:endParaRPr lang="en-US" dirty="0"/>
          </a:p>
        </p:txBody>
      </p:sp>
      <p:sp>
        <p:nvSpPr>
          <p:cNvPr id="16" name="Text Placeholder 8"/>
          <p:cNvSpPr>
            <a:spLocks noGrp="1"/>
          </p:cNvSpPr>
          <p:nvPr>
            <p:ph type="body" sz="quarter" idx="14"/>
          </p:nvPr>
        </p:nvSpPr>
        <p:spPr>
          <a:xfrm>
            <a:off x="7782879" y="196847"/>
            <a:ext cx="1153303" cy="519063"/>
          </a:xfrm>
          <a:noFill/>
        </p:spPr>
        <p:txBody>
          <a:bodyPr anchor="ctr" anchorCtr="1"/>
          <a:lstStyle>
            <a:lvl1pPr marL="0" indent="0" algn="ctr">
              <a:lnSpc>
                <a:spcPts val="1324"/>
              </a:lnSpc>
              <a:spcBef>
                <a:spcPts val="0"/>
              </a:spcBef>
              <a:spcAft>
                <a:spcPts val="0"/>
              </a:spcAft>
              <a:buFontTx/>
              <a:buNone/>
              <a:defRPr sz="1324" b="0" i="0" baseline="0">
                <a:solidFill>
                  <a:schemeClr val="tx1">
                    <a:lumMod val="75000"/>
                    <a:lumOff val="25000"/>
                  </a:schemeClr>
                </a:solidFill>
                <a:latin typeface="Calibri Light" panose="020F0302020204030204" pitchFamily="34" charset="0"/>
              </a:defRPr>
            </a:lvl1pPr>
            <a:lvl2pPr marL="449505" indent="0">
              <a:buFontTx/>
              <a:buNone/>
              <a:defRPr/>
            </a:lvl2pPr>
            <a:lvl3pPr marL="899011" indent="0">
              <a:buFontTx/>
              <a:buNone/>
              <a:defRPr/>
            </a:lvl3pPr>
            <a:lvl4pPr marL="1348516" indent="0">
              <a:buFontTx/>
              <a:buNone/>
              <a:defRPr/>
            </a:lvl4pPr>
            <a:lvl5pPr marL="1798021" indent="0">
              <a:buFontTx/>
              <a:buNone/>
              <a:defRPr/>
            </a:lvl5pPr>
          </a:lstStyle>
          <a:p>
            <a:pPr lvl="0"/>
            <a:r>
              <a:rPr lang="en-US" smtClean="0"/>
              <a:t>Edit Master text styles</a:t>
            </a:r>
          </a:p>
        </p:txBody>
      </p:sp>
      <p:sp>
        <p:nvSpPr>
          <p:cNvPr id="13" name="Footer Placeholder 14"/>
          <p:cNvSpPr>
            <a:spLocks noGrp="1"/>
          </p:cNvSpPr>
          <p:nvPr>
            <p:ph type="ftr" sz="quarter" idx="15"/>
          </p:nvPr>
        </p:nvSpPr>
        <p:spPr>
          <a:xfrm>
            <a:off x="155575" y="6419850"/>
            <a:ext cx="2895600" cy="365125"/>
          </a:xfrm>
          <a:prstGeom prst="rect">
            <a:avLst/>
          </a:prstGeom>
        </p:spPr>
        <p:txBody>
          <a:bodyPr vert="horz" lIns="91440" tIns="45720" rIns="91440" bIns="45720" rtlCol="0" anchor="ctr"/>
          <a:lstStyle>
            <a:lvl1pPr algn="l">
              <a:defRPr sz="600">
                <a:solidFill>
                  <a:prstClr val="black">
                    <a:tint val="75000"/>
                  </a:prstClr>
                </a:solidFill>
              </a:defRPr>
            </a:lvl1pPr>
          </a:lstStyle>
          <a:p>
            <a:pPr>
              <a:defRPr/>
            </a:pPr>
            <a:endParaRPr lang="en-US"/>
          </a:p>
        </p:txBody>
      </p:sp>
      <p:sp>
        <p:nvSpPr>
          <p:cNvPr id="14" name="Slide Number Placeholder 1"/>
          <p:cNvSpPr>
            <a:spLocks noGrp="1"/>
          </p:cNvSpPr>
          <p:nvPr>
            <p:ph type="sldNum" sz="quarter" idx="16"/>
          </p:nvPr>
        </p:nvSpPr>
        <p:spPr>
          <a:xfrm>
            <a:off x="3090863" y="6384925"/>
            <a:ext cx="2898775" cy="365125"/>
          </a:xfrm>
          <a:prstGeom prst="rect">
            <a:avLst/>
          </a:prstGeom>
        </p:spPr>
        <p:txBody>
          <a:bodyPr/>
          <a:lstStyle>
            <a:lvl1pPr>
              <a:defRPr>
                <a:solidFill>
                  <a:prstClr val="black">
                    <a:tint val="75000"/>
                  </a:prstClr>
                </a:solidFill>
              </a:defRPr>
            </a:lvl1pPr>
          </a:lstStyle>
          <a:p>
            <a:pPr>
              <a:defRPr/>
            </a:pPr>
            <a:fld id="{355EAB47-D3E1-4818-8CBE-208A66DC37D4}" type="slidenum">
              <a:rPr lang="en-US"/>
              <a:pPr>
                <a:defRPr/>
              </a:pPr>
              <a:t>‹#›</a:t>
            </a:fld>
            <a:endParaRPr lang="en-US" dirty="0"/>
          </a:p>
        </p:txBody>
      </p:sp>
    </p:spTree>
    <p:extLst>
      <p:ext uri="{BB962C8B-B14F-4D97-AF65-F5344CB8AC3E}">
        <p14:creationId xmlns:p14="http://schemas.microsoft.com/office/powerpoint/2010/main" val="40063070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cxnSp>
        <p:nvCxnSpPr>
          <p:cNvPr id="5" name="Straight Connector 4"/>
          <p:cNvCxnSpPr/>
          <p:nvPr userDrawn="1"/>
        </p:nvCxnSpPr>
        <p:spPr>
          <a:xfrm flipV="1">
            <a:off x="7391400" y="6248400"/>
            <a:ext cx="0" cy="4921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0" y="762000"/>
            <a:ext cx="9144000" cy="7938"/>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6"/>
          <p:cNvSpPr/>
          <p:nvPr userDrawn="1"/>
        </p:nvSpPr>
        <p:spPr>
          <a:xfrm>
            <a:off x="7699375" y="196850"/>
            <a:ext cx="1330325" cy="519113"/>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588"/>
              </a:lnSpc>
              <a:defRPr/>
            </a:pPr>
            <a:endParaRPr lang="en-US" sz="1500" cap="small" dirty="0">
              <a:solidFill>
                <a:schemeClr val="tx1">
                  <a:lumMod val="75000"/>
                  <a:lumOff val="25000"/>
                </a:schemeClr>
              </a:solidFill>
              <a:latin typeface="Century Gothic" panose="020B0502020202020204" pitchFamily="34" charset="0"/>
            </a:endParaRPr>
          </a:p>
        </p:txBody>
      </p:sp>
      <p:pic>
        <p:nvPicPr>
          <p:cNvPr id="8"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26163" y="6299200"/>
            <a:ext cx="12334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a:spLocks noChangeArrowheads="1"/>
          </p:cNvSpPr>
          <p:nvPr userDrawn="1"/>
        </p:nvSpPr>
        <p:spPr bwMode="auto">
          <a:xfrm>
            <a:off x="7437438" y="-31750"/>
            <a:ext cx="18018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1100" smtClean="0">
                <a:solidFill>
                  <a:srgbClr val="FF0000"/>
                </a:solidFill>
              </a:rPr>
              <a:t>CONFIDENTIAL DRAFT</a:t>
            </a:r>
          </a:p>
        </p:txBody>
      </p:sp>
      <p:pic>
        <p:nvPicPr>
          <p:cNvPr id="11" name="Picture 12" descr="cid:image005.jpg@01D0CBA8.9992BFA0">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24750" y="6275388"/>
            <a:ext cx="99536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2"/>
          <p:cNvSpPr>
            <a:spLocks noGrp="1"/>
          </p:cNvSpPr>
          <p:nvPr>
            <p:ph idx="1"/>
          </p:nvPr>
        </p:nvSpPr>
        <p:spPr>
          <a:xfrm>
            <a:off x="152400" y="757286"/>
            <a:ext cx="8839200" cy="5292679"/>
          </a:xfrm>
          <a:prstGeom prst="rect">
            <a:avLst/>
          </a:prstGeom>
        </p:spPr>
        <p:txBody>
          <a:bodyPr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p:nvPr>
        </p:nvSpPr>
        <p:spPr>
          <a:xfrm>
            <a:off x="155448" y="186270"/>
            <a:ext cx="8229600" cy="548640"/>
          </a:xfrm>
        </p:spPr>
        <p:txBody>
          <a:bodyPr/>
          <a:lstStyle>
            <a:lvl1pPr>
              <a:defRPr>
                <a:solidFill>
                  <a:schemeClr val="tx1">
                    <a:lumMod val="50000"/>
                    <a:lumOff val="50000"/>
                  </a:schemeClr>
                </a:solidFill>
                <a:latin typeface="Calibri Light" panose="020F0302020204030204" pitchFamily="34" charset="0"/>
              </a:defRPr>
            </a:lvl1pPr>
          </a:lstStyle>
          <a:p>
            <a:r>
              <a:rPr lang="en-US" dirty="0" smtClean="0"/>
              <a:t>Click to edit Master title style</a:t>
            </a:r>
            <a:endParaRPr lang="en-US" dirty="0"/>
          </a:p>
        </p:txBody>
      </p:sp>
      <p:sp>
        <p:nvSpPr>
          <p:cNvPr id="16" name="Text Placeholder 8"/>
          <p:cNvSpPr>
            <a:spLocks noGrp="1"/>
          </p:cNvSpPr>
          <p:nvPr>
            <p:ph type="body" sz="quarter" idx="14"/>
          </p:nvPr>
        </p:nvSpPr>
        <p:spPr>
          <a:xfrm>
            <a:off x="7782879" y="196847"/>
            <a:ext cx="1153303" cy="519063"/>
          </a:xfrm>
          <a:noFill/>
        </p:spPr>
        <p:txBody>
          <a:bodyPr anchor="ctr" anchorCtr="1"/>
          <a:lstStyle>
            <a:lvl1pPr marL="0" indent="0" algn="ctr">
              <a:lnSpc>
                <a:spcPts val="1324"/>
              </a:lnSpc>
              <a:spcBef>
                <a:spcPts val="0"/>
              </a:spcBef>
              <a:spcAft>
                <a:spcPts val="0"/>
              </a:spcAft>
              <a:buFontTx/>
              <a:buNone/>
              <a:defRPr sz="1324" b="0" i="0" baseline="0">
                <a:solidFill>
                  <a:schemeClr val="tx1">
                    <a:lumMod val="75000"/>
                    <a:lumOff val="25000"/>
                  </a:schemeClr>
                </a:solidFill>
                <a:latin typeface="Calibri Light" panose="020F0302020204030204" pitchFamily="34" charset="0"/>
              </a:defRPr>
            </a:lvl1pPr>
            <a:lvl2pPr marL="449505" indent="0">
              <a:buFontTx/>
              <a:buNone/>
              <a:defRPr/>
            </a:lvl2pPr>
            <a:lvl3pPr marL="899011" indent="0">
              <a:buFontTx/>
              <a:buNone/>
              <a:defRPr/>
            </a:lvl3pPr>
            <a:lvl4pPr marL="1348516" indent="0">
              <a:buFontTx/>
              <a:buNone/>
              <a:defRPr/>
            </a:lvl4pPr>
            <a:lvl5pPr marL="1798021" indent="0">
              <a:buFontTx/>
              <a:buNone/>
              <a:defRPr/>
            </a:lvl5pPr>
          </a:lstStyle>
          <a:p>
            <a:pPr lvl="0"/>
            <a:r>
              <a:rPr lang="en-US" smtClean="0"/>
              <a:t>Edit Master text styles</a:t>
            </a:r>
          </a:p>
        </p:txBody>
      </p:sp>
      <p:sp>
        <p:nvSpPr>
          <p:cNvPr id="13" name="Footer Placeholder 14"/>
          <p:cNvSpPr>
            <a:spLocks noGrp="1"/>
          </p:cNvSpPr>
          <p:nvPr>
            <p:ph type="ftr" sz="quarter" idx="15"/>
          </p:nvPr>
        </p:nvSpPr>
        <p:spPr>
          <a:xfrm>
            <a:off x="155575" y="6419850"/>
            <a:ext cx="2895600" cy="365125"/>
          </a:xfrm>
          <a:prstGeom prst="rect">
            <a:avLst/>
          </a:prstGeom>
        </p:spPr>
        <p:txBody>
          <a:bodyPr vert="horz" lIns="91440" tIns="45720" rIns="91440" bIns="45720" rtlCol="0" anchor="ctr"/>
          <a:lstStyle>
            <a:lvl1pPr algn="l">
              <a:defRPr sz="600">
                <a:solidFill>
                  <a:prstClr val="black">
                    <a:tint val="75000"/>
                  </a:prstClr>
                </a:solidFill>
              </a:defRPr>
            </a:lvl1pPr>
          </a:lstStyle>
          <a:p>
            <a:pPr>
              <a:defRPr/>
            </a:pPr>
            <a:endParaRPr lang="en-US"/>
          </a:p>
        </p:txBody>
      </p:sp>
      <p:sp>
        <p:nvSpPr>
          <p:cNvPr id="14" name="Slide Number Placeholder 1"/>
          <p:cNvSpPr>
            <a:spLocks noGrp="1"/>
          </p:cNvSpPr>
          <p:nvPr>
            <p:ph type="sldNum" sz="quarter" idx="16"/>
          </p:nvPr>
        </p:nvSpPr>
        <p:spPr>
          <a:xfrm>
            <a:off x="3090863" y="6384925"/>
            <a:ext cx="2898775" cy="365125"/>
          </a:xfrm>
          <a:prstGeom prst="rect">
            <a:avLst/>
          </a:prstGeom>
        </p:spPr>
        <p:txBody>
          <a:bodyPr/>
          <a:lstStyle>
            <a:lvl1pPr>
              <a:defRPr>
                <a:solidFill>
                  <a:prstClr val="black">
                    <a:tint val="75000"/>
                  </a:prstClr>
                </a:solidFill>
              </a:defRPr>
            </a:lvl1pPr>
          </a:lstStyle>
          <a:p>
            <a:pPr>
              <a:defRPr/>
            </a:pPr>
            <a:fld id="{B2409598-23FB-4525-ACA3-34090FAFA951}" type="slidenum">
              <a:rPr lang="en-US"/>
              <a:pPr>
                <a:defRPr/>
              </a:pPr>
              <a:t>‹#›</a:t>
            </a:fld>
            <a:endParaRPr lang="en-US" dirty="0"/>
          </a:p>
        </p:txBody>
      </p:sp>
    </p:spTree>
    <p:extLst>
      <p:ext uri="{BB962C8B-B14F-4D97-AF65-F5344CB8AC3E}">
        <p14:creationId xmlns:p14="http://schemas.microsoft.com/office/powerpoint/2010/main" val="163732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ext Placeholder 5"/>
          <p:cNvSpPr>
            <a:spLocks noGrp="1"/>
          </p:cNvSpPr>
          <p:nvPr>
            <p:ph type="body" sz="quarter" idx="11"/>
          </p:nvPr>
        </p:nvSpPr>
        <p:spPr>
          <a:xfrm>
            <a:off x="365760" y="256032"/>
            <a:ext cx="4739640" cy="277368"/>
          </a:xfrm>
          <a:prstGeom prst="rect">
            <a:avLst/>
          </a:prstGeom>
        </p:spPr>
        <p:txBody>
          <a:bodyPr/>
          <a:lstStyle>
            <a:lvl1pPr marL="0" indent="0">
              <a:buNone/>
              <a:defRPr sz="1100" baseline="0">
                <a:solidFill>
                  <a:schemeClr val="accent1">
                    <a:lumMod val="20000"/>
                    <a:lumOff val="80000"/>
                  </a:schemeClr>
                </a:solidFill>
                <a:latin typeface="Calibri"/>
                <a:cs typeface="Calibri"/>
              </a:defRPr>
            </a:lvl1pPr>
          </a:lstStyle>
          <a:p>
            <a:pPr lvl="0"/>
            <a:r>
              <a:rPr lang="en-US" smtClean="0"/>
              <a:t>Edit Master text styles</a:t>
            </a:r>
          </a:p>
        </p:txBody>
      </p:sp>
      <p:sp>
        <p:nvSpPr>
          <p:cNvPr id="4" name="Footer Placeholder 1"/>
          <p:cNvSpPr>
            <a:spLocks noGrp="1"/>
          </p:cNvSpPr>
          <p:nvPr>
            <p:ph type="ftr" sz="quarter" idx="12"/>
          </p:nvPr>
        </p:nvSpPr>
        <p:spPr>
          <a:xfrm>
            <a:off x="1760538" y="5345113"/>
            <a:ext cx="6851650" cy="136525"/>
          </a:xfrm>
          <a:prstGeom prst="rect">
            <a:avLst/>
          </a:prstGeom>
        </p:spPr>
        <p:txBody>
          <a:bodyPr/>
          <a:lstStyle>
            <a:lvl1pPr>
              <a:defRPr/>
            </a:lvl1pPr>
          </a:lstStyle>
          <a:p>
            <a:pPr>
              <a:defRPr/>
            </a:pPr>
            <a:endParaRPr lang="en-US"/>
          </a:p>
        </p:txBody>
      </p:sp>
      <p:sp>
        <p:nvSpPr>
          <p:cNvPr id="5" name="Slide Number Placeholder 2"/>
          <p:cNvSpPr>
            <a:spLocks noGrp="1"/>
          </p:cNvSpPr>
          <p:nvPr>
            <p:ph type="sldNum" sz="quarter" idx="13"/>
          </p:nvPr>
        </p:nvSpPr>
        <p:spPr>
          <a:xfrm>
            <a:off x="8458200" y="633730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55E4027-7C94-4E95-BFF1-660C4ADCFA59}" type="slidenum">
              <a:rPr lang="en-US"/>
              <a:pPr>
                <a:defRPr/>
              </a:pPr>
              <a:t>‹#›</a:t>
            </a:fld>
            <a:endParaRPr lang="en-US" dirty="0"/>
          </a:p>
        </p:txBody>
      </p:sp>
    </p:spTree>
    <p:extLst>
      <p:ext uri="{BB962C8B-B14F-4D97-AF65-F5344CB8AC3E}">
        <p14:creationId xmlns:p14="http://schemas.microsoft.com/office/powerpoint/2010/main" val="41754554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280160"/>
            <a:ext cx="8976360" cy="4480560"/>
          </a:xfrm>
          <a:prstGeom prst="rect">
            <a:avLst/>
          </a:prstGeom>
        </p:spPr>
        <p:txBody>
          <a:bodyPr/>
          <a:lstStyle>
            <a:lvl1pPr marL="0" indent="0">
              <a:buNone/>
              <a:defRPr sz="2000" b="0" i="0">
                <a:solidFill>
                  <a:schemeClr val="tx1"/>
                </a:solidFill>
                <a:latin typeface="+mn-lt"/>
                <a:cs typeface="Calibri" pitchFamily="34" charset="0"/>
              </a:defRPr>
            </a:lvl1pPr>
            <a:lvl2pPr>
              <a:defRPr sz="1800" b="0" i="0">
                <a:solidFill>
                  <a:schemeClr val="tx1"/>
                </a:solidFill>
                <a:latin typeface="+mn-lt"/>
                <a:cs typeface="Calibri" pitchFamily="34" charset="0"/>
              </a:defRPr>
            </a:lvl2pPr>
            <a:lvl3pPr>
              <a:defRPr sz="1600" b="0" i="0">
                <a:solidFill>
                  <a:schemeClr val="tx1"/>
                </a:solidFill>
                <a:latin typeface="+mn-lt"/>
                <a:cs typeface="Calibri" pitchFamily="34" charset="0"/>
              </a:defRPr>
            </a:lvl3pPr>
            <a:lvl4pPr>
              <a:defRPr sz="1400" b="0" i="0">
                <a:solidFill>
                  <a:schemeClr val="tx1"/>
                </a:solidFill>
                <a:latin typeface="+mn-lt"/>
                <a:cs typeface="Calibri" pitchFamily="34" charset="0"/>
              </a:defRPr>
            </a:lvl4pPr>
            <a:lvl5pPr>
              <a:defRPr sz="1300" b="0" i="0">
                <a:solidFill>
                  <a:schemeClr val="tx1"/>
                </a:solidFill>
                <a:latin typeface="+mn-lt"/>
                <a:cs typeface="Calibri" pitchFamily="34" charset="0"/>
              </a:defRPr>
            </a:lvl5pPr>
          </a:lstStyle>
          <a:p>
            <a:pPr lvl="0"/>
            <a:endParaRPr lang="en-US" dirty="0" smtClean="0"/>
          </a:p>
        </p:txBody>
      </p:sp>
      <p:sp>
        <p:nvSpPr>
          <p:cNvPr id="9" name="Text Placeholder 6"/>
          <p:cNvSpPr>
            <a:spLocks noGrp="1"/>
          </p:cNvSpPr>
          <p:nvPr>
            <p:ph type="body" sz="quarter" idx="11"/>
          </p:nvPr>
        </p:nvSpPr>
        <p:spPr>
          <a:xfrm>
            <a:off x="91440" y="5852160"/>
            <a:ext cx="8979408" cy="731520"/>
          </a:xfrm>
          <a:prstGeom prst="rect">
            <a:avLst/>
          </a:prstGeom>
        </p:spPr>
        <p:txBody>
          <a:bodyPr anchor="b"/>
          <a:lstStyle>
            <a:lvl1pPr marL="0" indent="0" algn="l">
              <a:spcBef>
                <a:spcPts val="0"/>
              </a:spcBef>
              <a:buFont typeface="Arial" pitchFamily="34" charset="0"/>
              <a:buNone/>
              <a:defRPr sz="1000" baseline="0">
                <a:solidFill>
                  <a:srgbClr val="3C3A3B"/>
                </a:solidFill>
                <a:latin typeface="Georgia" pitchFamily="18" charset="0"/>
                <a:cs typeface="Georgia" pitchFamily="18" charset="0"/>
              </a:defRPr>
            </a:lvl1pPr>
          </a:lstStyle>
          <a:p>
            <a:endParaRPr lang="en-US" dirty="0" smtClean="0"/>
          </a:p>
          <a:p>
            <a:endParaRPr lang="en-US" dirty="0" smtClean="0"/>
          </a:p>
          <a:p>
            <a:endParaRPr lang="en-US" dirty="0" smtClean="0"/>
          </a:p>
          <a:p>
            <a:endParaRPr lang="en-US" dirty="0" smtClean="0"/>
          </a:p>
          <a:p>
            <a:endParaRPr lang="en-US" dirty="0" smtClean="0"/>
          </a:p>
          <a:p>
            <a:r>
              <a:rPr lang="en-US" dirty="0" smtClean="0"/>
              <a:t>Insert Source/Notes Here</a:t>
            </a:r>
          </a:p>
        </p:txBody>
      </p:sp>
      <p:sp>
        <p:nvSpPr>
          <p:cNvPr id="5"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lIns="91440" tIns="45720" rIns="91440" bIns="45720" numCol="1" anchorCtr="0" compatLnSpc="1">
            <a:prstTxWarp prst="textNoShape">
              <a:avLst/>
            </a:prstTxWarp>
          </a:bodyPr>
          <a:lstStyle>
            <a:lvl1pPr>
              <a:defRPr>
                <a:solidFill>
                  <a:srgbClr val="092947"/>
                </a:solidFill>
              </a:defRPr>
            </a:lvl1pPr>
          </a:lstStyle>
          <a:p>
            <a:pPr lvl="0"/>
            <a:r>
              <a:rPr lang="en-US" dirty="0" smtClean="0"/>
              <a:t>Click to edit Master title style</a:t>
            </a:r>
          </a:p>
        </p:txBody>
      </p:sp>
    </p:spTree>
    <p:extLst>
      <p:ext uri="{BB962C8B-B14F-4D97-AF65-F5344CB8AC3E}">
        <p14:creationId xmlns:p14="http://schemas.microsoft.com/office/powerpoint/2010/main" val="303291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F8402D-5550-4E52-A6E3-773D03FC2349}" type="slidenum">
              <a:rPr lang="en-US" altLang="en-US"/>
              <a:pPr>
                <a:defRPr/>
              </a:pPr>
              <a:t>‹#›</a:t>
            </a:fld>
            <a:endParaRPr lang="en-US" altLang="en-US"/>
          </a:p>
        </p:txBody>
      </p:sp>
    </p:spTree>
    <p:extLst>
      <p:ext uri="{BB962C8B-B14F-4D97-AF65-F5344CB8AC3E}">
        <p14:creationId xmlns:p14="http://schemas.microsoft.com/office/powerpoint/2010/main" val="30828866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Rectangle 4"/>
          <p:cNvSpPr/>
          <p:nvPr/>
        </p:nvSpPr>
        <p:spPr>
          <a:xfrm>
            <a:off x="-15875" y="0"/>
            <a:ext cx="4557713"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t="16937" r="44241" b="20589"/>
          <a:stretch>
            <a:fillRect/>
          </a:stretch>
        </p:blipFill>
        <p:spPr bwMode="auto">
          <a:xfrm>
            <a:off x="-693738" y="0"/>
            <a:ext cx="5235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1547813" y="1666875"/>
            <a:ext cx="760888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5875" y="6569075"/>
            <a:ext cx="9172575"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2513278" y="4119592"/>
            <a:ext cx="4116122"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10" name="Title 1"/>
          <p:cNvSpPr>
            <a:spLocks noGrp="1"/>
          </p:cNvSpPr>
          <p:nvPr>
            <p:ph type="ctrTitle"/>
          </p:nvPr>
        </p:nvSpPr>
        <p:spPr>
          <a:xfrm>
            <a:off x="2057400" y="1143000"/>
            <a:ext cx="4116122"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493405" y="4572000"/>
            <a:ext cx="411480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smtClean="0"/>
              <a:t>Edit Master text styles</a:t>
            </a:r>
          </a:p>
        </p:txBody>
      </p:sp>
      <p:sp>
        <p:nvSpPr>
          <p:cNvPr id="11" name="Slide Number Placeholder 5"/>
          <p:cNvSpPr>
            <a:spLocks noGrp="1"/>
          </p:cNvSpPr>
          <p:nvPr>
            <p:ph type="sldNum" sz="quarter" idx="11"/>
          </p:nvPr>
        </p:nvSpPr>
        <p:spPr/>
        <p:txBody>
          <a:bodyPr/>
          <a:lstStyle>
            <a:lvl1pPr>
              <a:defRPr/>
            </a:lvl1pPr>
          </a:lstStyle>
          <a:p>
            <a:pPr>
              <a:defRPr/>
            </a:pPr>
            <a:fld id="{70C9CFC8-A414-4A82-9241-5D2A0CB9FB91}" type="slidenum">
              <a:rPr lang="en-US" smtClean="0"/>
              <a:pPr>
                <a:defRPr/>
              </a:pPr>
              <a:t>‹#›</a:t>
            </a:fld>
            <a:endParaRPr lang="en-US"/>
          </a:p>
        </p:txBody>
      </p:sp>
    </p:spTree>
    <p:extLst>
      <p:ext uri="{BB962C8B-B14F-4D97-AF65-F5344CB8AC3E}">
        <p14:creationId xmlns:p14="http://schemas.microsoft.com/office/powerpoint/2010/main" val="2639449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6" name="Rectangle 5"/>
          <p:cNvSpPr/>
          <p:nvPr/>
        </p:nvSpPr>
        <p:spPr>
          <a:xfrm>
            <a:off x="76200" y="3498850"/>
            <a:ext cx="222250" cy="148272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 name="Straight Connector 6"/>
          <p:cNvCxnSpPr/>
          <p:nvPr/>
        </p:nvCxnSpPr>
        <p:spPr>
          <a:xfrm>
            <a:off x="0" y="1666875"/>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877175" y="1784350"/>
            <a:ext cx="804863" cy="4819650"/>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47075" y="1752600"/>
            <a:ext cx="804863" cy="481965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0" y="6569075"/>
            <a:ext cx="9158288"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Picture Placeholder 10"/>
          <p:cNvSpPr>
            <a:spLocks noGrp="1"/>
          </p:cNvSpPr>
          <p:nvPr>
            <p:ph type="pic" sz="quarter" idx="13"/>
          </p:nvPr>
        </p:nvSpPr>
        <p:spPr>
          <a:xfrm>
            <a:off x="4114799" y="1753046"/>
            <a:ext cx="4231763" cy="4819203"/>
          </a:xfrm>
          <a:solidFill>
            <a:schemeClr val="bg1">
              <a:lumMod val="85000"/>
            </a:schemeClr>
          </a:solidFill>
        </p:spPr>
        <p:txBody>
          <a:bodyPr rtlCol="0">
            <a:normAutofit/>
          </a:bodyPr>
          <a:lstStyle/>
          <a:p>
            <a:pPr lvl="0"/>
            <a:r>
              <a:rPr lang="en-US" noProof="0" smtClean="0"/>
              <a:t>Click icon to add picture</a:t>
            </a:r>
            <a:endParaRPr lang="en-US" noProof="0" dirty="0"/>
          </a:p>
        </p:txBody>
      </p:sp>
      <p:sp>
        <p:nvSpPr>
          <p:cNvPr id="2" name="Title 1"/>
          <p:cNvSpPr>
            <a:spLocks noGrp="1"/>
          </p:cNvSpPr>
          <p:nvPr>
            <p:ph type="ctrTitle"/>
          </p:nvPr>
        </p:nvSpPr>
        <p:spPr>
          <a:xfrm>
            <a:off x="152400" y="2039631"/>
            <a:ext cx="4116122"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smtClean="0"/>
              <a:t>Click to edit Master title style</a:t>
            </a:r>
            <a:endParaRPr lang="en-US" dirty="0"/>
          </a:p>
        </p:txBody>
      </p:sp>
      <p:sp>
        <p:nvSpPr>
          <p:cNvPr id="12" name="Subtitle 2"/>
          <p:cNvSpPr>
            <a:spLocks noGrp="1"/>
          </p:cNvSpPr>
          <p:nvPr>
            <p:ph type="subTitle" idx="1"/>
          </p:nvPr>
        </p:nvSpPr>
        <p:spPr>
          <a:xfrm>
            <a:off x="685800" y="5105400"/>
            <a:ext cx="3581400"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14" name="Text Placeholder 3"/>
          <p:cNvSpPr>
            <a:spLocks noGrp="1"/>
          </p:cNvSpPr>
          <p:nvPr>
            <p:ph type="body" sz="quarter" idx="10"/>
          </p:nvPr>
        </p:nvSpPr>
        <p:spPr>
          <a:xfrm>
            <a:off x="686950" y="5557808"/>
            <a:ext cx="358025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smtClean="0"/>
              <a:t>Edit Master text styles</a:t>
            </a:r>
          </a:p>
        </p:txBody>
      </p:sp>
      <p:sp>
        <p:nvSpPr>
          <p:cNvPr id="15" name="Slide Number Placeholder 5"/>
          <p:cNvSpPr>
            <a:spLocks noGrp="1"/>
          </p:cNvSpPr>
          <p:nvPr>
            <p:ph type="sldNum" sz="quarter" idx="14"/>
          </p:nvPr>
        </p:nvSpPr>
        <p:spPr/>
        <p:txBody>
          <a:bodyPr/>
          <a:lstStyle>
            <a:lvl1pPr>
              <a:defRPr/>
            </a:lvl1pPr>
          </a:lstStyle>
          <a:p>
            <a:pPr>
              <a:defRPr/>
            </a:pPr>
            <a:fld id="{70C9CFC8-A414-4A82-9241-5D2A0CB9FB91}" type="slidenum">
              <a:rPr lang="en-US" smtClean="0"/>
              <a:pPr>
                <a:defRPr/>
              </a:pPr>
              <a:t>‹#›</a:t>
            </a:fld>
            <a:endParaRPr lang="en-US"/>
          </a:p>
        </p:txBody>
      </p:sp>
    </p:spTree>
    <p:extLst>
      <p:ext uri="{BB962C8B-B14F-4D97-AF65-F5344CB8AC3E}">
        <p14:creationId xmlns:p14="http://schemas.microsoft.com/office/powerpoint/2010/main" val="422855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hapter slide">
    <p:spTree>
      <p:nvGrpSpPr>
        <p:cNvPr id="1" name=""/>
        <p:cNvGrpSpPr/>
        <p:nvPr/>
      </p:nvGrpSpPr>
      <p:grpSpPr>
        <a:xfrm>
          <a:off x="0" y="0"/>
          <a:ext cx="0" cy="0"/>
          <a:chOff x="0" y="0"/>
          <a:chExt cx="0" cy="0"/>
        </a:xfrm>
      </p:grpSpPr>
      <p:cxnSp>
        <p:nvCxnSpPr>
          <p:cNvPr id="3" name="Straight Connector 2"/>
          <p:cNvCxnSpPr/>
          <p:nvPr/>
        </p:nvCxnSpPr>
        <p:spPr>
          <a:xfrm>
            <a:off x="0" y="38862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47713" y="3352800"/>
            <a:ext cx="7645400" cy="10668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6569075"/>
            <a:ext cx="9158288"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Placeholder 12"/>
          <p:cNvSpPr>
            <a:spLocks noGrp="1"/>
          </p:cNvSpPr>
          <p:nvPr>
            <p:ph type="title"/>
          </p:nvPr>
        </p:nvSpPr>
        <p:spPr>
          <a:xfrm>
            <a:off x="1146047" y="3532864"/>
            <a:ext cx="6854953" cy="706672"/>
          </a:xfrm>
          <a:prstGeom prst="rect">
            <a:avLst/>
          </a:prstGeom>
        </p:spPr>
        <p:txBody>
          <a:bodyPr vert="horz" lIns="91440" tIns="45720" rIns="91440" bIns="45720" rtlCol="0" anchor="ctr">
            <a:normAutofit/>
          </a:bodyPr>
          <a:lstStyle>
            <a:lvl1pPr algn="ctr">
              <a:defRPr sz="3200" b="0" baseline="0">
                <a:solidFill>
                  <a:schemeClr val="bg1"/>
                </a:solidFill>
              </a:defRPr>
            </a:lvl1pPr>
          </a:lstStyle>
          <a:p>
            <a:r>
              <a:rPr lang="en-US" smtClean="0"/>
              <a:t>Click to edit Master title style</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70C9CFC8-A414-4A82-9241-5D2A0CB9FB91}" type="slidenum">
              <a:rPr lang="en-US" smtClean="0"/>
              <a:pPr>
                <a:defRPr/>
              </a:pPr>
              <a:t>‹#›</a:t>
            </a:fld>
            <a:endParaRPr lang="en-US"/>
          </a:p>
        </p:txBody>
      </p:sp>
    </p:spTree>
    <p:extLst>
      <p:ext uri="{BB962C8B-B14F-4D97-AF65-F5344CB8AC3E}">
        <p14:creationId xmlns:p14="http://schemas.microsoft.com/office/powerpoint/2010/main" val="3766831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9" name="Text Placeholder 7"/>
          <p:cNvSpPr>
            <a:spLocks noGrp="1"/>
          </p:cNvSpPr>
          <p:nvPr>
            <p:ph type="body" sz="quarter" idx="13"/>
          </p:nvPr>
        </p:nvSpPr>
        <p:spPr>
          <a:xfrm>
            <a:off x="1133856" y="1902500"/>
            <a:ext cx="7181469"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smtClean="0"/>
              <a:t>Edit Master text styles</a:t>
            </a:r>
          </a:p>
        </p:txBody>
      </p:sp>
      <p:sp>
        <p:nvSpPr>
          <p:cNvPr id="5" name="Slide Number Placeholder 5"/>
          <p:cNvSpPr>
            <a:spLocks noGrp="1"/>
          </p:cNvSpPr>
          <p:nvPr>
            <p:ph type="sldNum" sz="quarter" idx="14"/>
          </p:nvPr>
        </p:nvSpPr>
        <p:spPr/>
        <p:txBody>
          <a:bodyPr/>
          <a:lstStyle>
            <a:lvl1pPr>
              <a:defRPr/>
            </a:lvl1pPr>
          </a:lstStyle>
          <a:p>
            <a:pPr>
              <a:defRPr/>
            </a:pPr>
            <a:fld id="{45D3BA4C-1622-49F2-B3DE-8B9C4F2FD67B}" type="slidenum">
              <a:rPr lang="en-US" altLang="en-US" smtClean="0"/>
              <a:pPr>
                <a:defRPr/>
              </a:pPr>
              <a:t>‹#›</a:t>
            </a:fld>
            <a:endParaRPr lang="en-US" altLang="en-US"/>
          </a:p>
        </p:txBody>
      </p:sp>
    </p:spTree>
    <p:extLst>
      <p:ext uri="{BB962C8B-B14F-4D97-AF65-F5344CB8AC3E}">
        <p14:creationId xmlns:p14="http://schemas.microsoft.com/office/powerpoint/2010/main" val="18588097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6" name="Rectangle 5"/>
          <p:cNvSpPr/>
          <p:nvPr/>
        </p:nvSpPr>
        <p:spPr>
          <a:xfrm>
            <a:off x="7867650" y="1417638"/>
            <a:ext cx="804863" cy="4819650"/>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8337550" y="1417638"/>
            <a:ext cx="804863" cy="481965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Picture Placeholder 4"/>
          <p:cNvSpPr>
            <a:spLocks noGrp="1"/>
          </p:cNvSpPr>
          <p:nvPr>
            <p:ph type="pic" sz="quarter" idx="11"/>
          </p:nvPr>
        </p:nvSpPr>
        <p:spPr>
          <a:xfrm>
            <a:off x="1" y="1417638"/>
            <a:ext cx="8337014" cy="4819338"/>
          </a:xfrm>
        </p:spPr>
        <p:txBody>
          <a:bodyPr rtlCol="0">
            <a:normAutofit/>
          </a:bodyPr>
          <a:lstStyle>
            <a:lvl1pPr>
              <a:defRPr/>
            </a:lvl1pPr>
          </a:lstStyle>
          <a:p>
            <a:pPr lvl="0"/>
            <a:r>
              <a:rPr lang="en-US" noProof="0" smtClean="0"/>
              <a:t>Click icon to add picture</a:t>
            </a:r>
            <a:endParaRPr lang="en-US" noProof="0" dirty="0"/>
          </a:p>
        </p:txBody>
      </p:sp>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70C9CFC8-A414-4A82-9241-5D2A0CB9FB91}" type="slidenum">
              <a:rPr lang="en-US" smtClean="0"/>
              <a:pPr>
                <a:defRPr/>
              </a:pPr>
              <a:t>‹#›</a:t>
            </a:fld>
            <a:endParaRPr lang="en-US"/>
          </a:p>
        </p:txBody>
      </p:sp>
    </p:spTree>
    <p:extLst>
      <p:ext uri="{BB962C8B-B14F-4D97-AF65-F5344CB8AC3E}">
        <p14:creationId xmlns:p14="http://schemas.microsoft.com/office/powerpoint/2010/main" val="9175786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Words with picture">
    <p:spTree>
      <p:nvGrpSpPr>
        <p:cNvPr id="1" name=""/>
        <p:cNvGrpSpPr/>
        <p:nvPr/>
      </p:nvGrpSpPr>
      <p:grpSpPr>
        <a:xfrm>
          <a:off x="0" y="0"/>
          <a:ext cx="0" cy="0"/>
          <a:chOff x="0" y="0"/>
          <a:chExt cx="0" cy="0"/>
        </a:xfrm>
      </p:grpSpPr>
      <p:grpSp>
        <p:nvGrpSpPr>
          <p:cNvPr id="5" name="Group 6"/>
          <p:cNvGrpSpPr>
            <a:grpSpLocks/>
          </p:cNvGrpSpPr>
          <p:nvPr/>
        </p:nvGrpSpPr>
        <p:grpSpPr bwMode="auto">
          <a:xfrm>
            <a:off x="7300913" y="1784350"/>
            <a:ext cx="1036637" cy="3417888"/>
            <a:chOff x="7063151" y="1784404"/>
            <a:chExt cx="1273864" cy="4819338"/>
          </a:xfrm>
        </p:grpSpPr>
        <p:sp>
          <p:nvSpPr>
            <p:cNvPr id="6" name="Rectangle 5"/>
            <p:cNvSpPr/>
            <p:nvPr/>
          </p:nvSpPr>
          <p:spPr>
            <a:xfrm>
              <a:off x="7063151" y="1784404"/>
              <a:ext cx="803725" cy="4819338"/>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7533290" y="1784404"/>
              <a:ext cx="803725" cy="481933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8" name="Text Placeholder 7"/>
          <p:cNvSpPr>
            <a:spLocks noGrp="1"/>
          </p:cNvSpPr>
          <p:nvPr>
            <p:ph type="body" sz="quarter" idx="13"/>
          </p:nvPr>
        </p:nvSpPr>
        <p:spPr>
          <a:xfrm>
            <a:off x="1115569" y="1785079"/>
            <a:ext cx="3297161" cy="3416459"/>
          </a:xfrm>
        </p:spPr>
        <p:txBody>
          <a:bodyPr anchor="t">
            <a:normAutofit/>
          </a:bodyPr>
          <a:lstStyle>
            <a:lvl1pPr marL="0" indent="0">
              <a:lnSpc>
                <a:spcPct val="100000"/>
              </a:lnSpc>
              <a:buFontTx/>
              <a:buNone/>
              <a:defRPr sz="1800"/>
            </a:lvl1pPr>
          </a:lstStyle>
          <a:p>
            <a:pPr lvl="0"/>
            <a:r>
              <a:rPr lang="en-US" smtClean="0"/>
              <a:t>Edit Master text styles</a:t>
            </a:r>
          </a:p>
        </p:txBody>
      </p:sp>
      <p:sp>
        <p:nvSpPr>
          <p:cNvPr id="4" name="Picture Placeholder 3"/>
          <p:cNvSpPr>
            <a:spLocks noGrp="1"/>
          </p:cNvSpPr>
          <p:nvPr>
            <p:ph type="pic" sz="quarter" idx="14"/>
          </p:nvPr>
        </p:nvSpPr>
        <p:spPr>
          <a:xfrm>
            <a:off x="4413250" y="1784404"/>
            <a:ext cx="2887663" cy="3417834"/>
          </a:xfrm>
        </p:spPr>
        <p:txBody>
          <a:bodyPr rtlCol="0">
            <a:normAutofit/>
          </a:bodyPr>
          <a:lstStyle/>
          <a:p>
            <a:pPr lvl="0"/>
            <a:r>
              <a:rPr lang="en-US" noProof="0" smtClean="0"/>
              <a:t>Click icon to add picture</a:t>
            </a:r>
            <a:endParaRPr lang="en-US" noProof="0"/>
          </a:p>
        </p:txBody>
      </p:sp>
      <p:sp>
        <p:nvSpPr>
          <p:cNvPr id="12"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9" name="Slide Number Placeholder 5"/>
          <p:cNvSpPr>
            <a:spLocks noGrp="1"/>
          </p:cNvSpPr>
          <p:nvPr>
            <p:ph type="sldNum" sz="quarter" idx="15"/>
          </p:nvPr>
        </p:nvSpPr>
        <p:spPr/>
        <p:txBody>
          <a:bodyPr/>
          <a:lstStyle>
            <a:lvl1pPr>
              <a:defRPr/>
            </a:lvl1pPr>
          </a:lstStyle>
          <a:p>
            <a:pPr>
              <a:defRPr/>
            </a:pPr>
            <a:fld id="{70C9CFC8-A414-4A82-9241-5D2A0CB9FB91}" type="slidenum">
              <a:rPr lang="en-US" smtClean="0"/>
              <a:pPr>
                <a:defRPr/>
              </a:pPr>
              <a:t>‹#›</a:t>
            </a:fld>
            <a:endParaRPr lang="en-US"/>
          </a:p>
        </p:txBody>
      </p:sp>
    </p:spTree>
    <p:extLst>
      <p:ext uri="{BB962C8B-B14F-4D97-AF65-F5344CB8AC3E}">
        <p14:creationId xmlns:p14="http://schemas.microsoft.com/office/powerpoint/2010/main" val="36436753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5" name="Rectangle 4"/>
          <p:cNvSpPr/>
          <p:nvPr/>
        </p:nvSpPr>
        <p:spPr>
          <a:xfrm>
            <a:off x="427038" y="1066800"/>
            <a:ext cx="8259762" cy="4546600"/>
          </a:xfrm>
          <a:prstGeom prst="rect">
            <a:avLst/>
          </a:prstGeom>
          <a:solidFill>
            <a:srgbClr val="8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hape 2708"/>
          <p:cNvSpPr/>
          <p:nvPr/>
        </p:nvSpPr>
        <p:spPr>
          <a:xfrm>
            <a:off x="8053388" y="4679950"/>
            <a:ext cx="385762" cy="38576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tx1"/>
          </a:solidFill>
          <a:ln w="12700">
            <a:solidFill>
              <a:schemeClr val="tx1"/>
            </a:solidFill>
            <a:miter lim="400000"/>
          </a:ln>
        </p:spPr>
        <p:txBody>
          <a:bodyPr lIns="14284" tIns="14284" rIns="14284" bIns="14284" anchor="ctr"/>
          <a:lstStyle/>
          <a:p>
            <a:pPr defTabSz="171399"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3" name="Media Placeholder 2"/>
          <p:cNvSpPr>
            <a:spLocks noGrp="1"/>
          </p:cNvSpPr>
          <p:nvPr>
            <p:ph type="media" sz="quarter" idx="11"/>
          </p:nvPr>
        </p:nvSpPr>
        <p:spPr>
          <a:xfrm>
            <a:off x="627838" y="1252516"/>
            <a:ext cx="7123297" cy="3812788"/>
          </a:xfrm>
        </p:spPr>
        <p:txBody>
          <a:bodyPr rtlCol="0">
            <a:normAutofit/>
          </a:bodyPr>
          <a:lstStyle/>
          <a:p>
            <a:pPr lvl="0"/>
            <a:r>
              <a:rPr lang="en-US" noProof="0" smtClean="0"/>
              <a:t>Click icon to add media</a:t>
            </a:r>
            <a:endParaRPr lang="en-US" noProof="0"/>
          </a:p>
        </p:txBody>
      </p:sp>
      <p:sp>
        <p:nvSpPr>
          <p:cNvPr id="7" name="Slide Number Placeholder 5"/>
          <p:cNvSpPr>
            <a:spLocks noGrp="1"/>
          </p:cNvSpPr>
          <p:nvPr>
            <p:ph type="sldNum" sz="quarter" idx="12"/>
          </p:nvPr>
        </p:nvSpPr>
        <p:spPr/>
        <p:txBody>
          <a:bodyPr/>
          <a:lstStyle>
            <a:lvl1pPr>
              <a:defRPr/>
            </a:lvl1pPr>
          </a:lstStyle>
          <a:p>
            <a:pPr>
              <a:defRPr/>
            </a:pPr>
            <a:fld id="{70C9CFC8-A414-4A82-9241-5D2A0CB9FB91}" type="slidenum">
              <a:rPr lang="en-US" smtClean="0"/>
              <a:pPr>
                <a:defRPr/>
              </a:pPr>
              <a:t>‹#›</a:t>
            </a:fld>
            <a:endParaRPr lang="en-US"/>
          </a:p>
        </p:txBody>
      </p:sp>
    </p:spTree>
    <p:extLst>
      <p:ext uri="{BB962C8B-B14F-4D97-AF65-F5344CB8AC3E}">
        <p14:creationId xmlns:p14="http://schemas.microsoft.com/office/powerpoint/2010/main" val="4287601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cxnSp>
        <p:nvCxnSpPr>
          <p:cNvPr id="4" name="Straight Connector 3"/>
          <p:cNvCxnSpPr/>
          <p:nvPr/>
        </p:nvCxnSpPr>
        <p:spPr>
          <a:xfrm>
            <a:off x="0" y="2716213"/>
            <a:ext cx="93884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47713" y="1901825"/>
            <a:ext cx="7645400" cy="18161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2"/>
          <p:cNvSpPr>
            <a:spLocks noGrp="1"/>
          </p:cNvSpPr>
          <p:nvPr>
            <p:ph type="title"/>
          </p:nvPr>
        </p:nvSpPr>
        <p:spPr>
          <a:xfrm>
            <a:off x="1146047" y="2362733"/>
            <a:ext cx="7169277" cy="706672"/>
          </a:xfrm>
          <a:prstGeom prst="rect">
            <a:avLst/>
          </a:prstGeom>
        </p:spPr>
        <p:txBody>
          <a:bodyPr vert="horz" lIns="91440" tIns="45720" rIns="91440" bIns="45720" rtlCol="0" anchor="ctr">
            <a:normAutofit/>
          </a:bodyPr>
          <a:lstStyle>
            <a:lvl1pPr>
              <a:defRPr baseline="0">
                <a:solidFill>
                  <a:schemeClr val="bg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1338261" y="4179223"/>
            <a:ext cx="6977063" cy="2019300"/>
          </a:xfrm>
        </p:spPr>
        <p:txBody>
          <a:bodyPr/>
          <a:lstStyle>
            <a:lvl1pPr marL="0" indent="0">
              <a:buNone/>
              <a:defRPr sz="3600"/>
            </a:lvl1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7083112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E2C104-CC33-4239-8963-5EEC13D8A500}" type="datetimeFigureOut">
              <a:rPr lang="en-US"/>
              <a:pPr>
                <a:defRPr/>
              </a:pPr>
              <a:t>4/2/2020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6F220D1-9605-40C2-A1B4-2239C60789A0}" type="slidenum">
              <a:rPr lang="en-US"/>
              <a:pPr>
                <a:defRPr/>
              </a:pPr>
              <a:t>‹#›</a:t>
            </a:fld>
            <a:endParaRPr lang="en-US"/>
          </a:p>
        </p:txBody>
      </p:sp>
    </p:spTree>
    <p:extLst>
      <p:ext uri="{BB962C8B-B14F-4D97-AF65-F5344CB8AC3E}">
        <p14:creationId xmlns:p14="http://schemas.microsoft.com/office/powerpoint/2010/main" val="35903988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graphicFrame>
        <p:nvGraphicFramePr>
          <p:cNvPr id="4" name="Object 8"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6930" name="think-cell Slide" r:id="rId4" imgW="360" imgH="360" progId="TCLayout.ActiveDocument.1">
                  <p:embed/>
                </p:oleObj>
              </mc:Choice>
              <mc:Fallback>
                <p:oleObj name="think-cell Slide" r:id="rId4" imgW="360" imgH="360" progId="TCLayout.ActiveDocument.1">
                  <p:embed/>
                  <p:pic>
                    <p:nvPicPr>
                      <p:cNvPr id="4" name="Object 8"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5932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02E8CC-338D-4C99-951E-94B66075889A}" type="slidenum">
              <a:rPr lang="en-US" altLang="en-US"/>
              <a:pPr>
                <a:defRPr/>
              </a:pPr>
              <a:t>‹#›</a:t>
            </a:fld>
            <a:endParaRPr lang="en-US" altLang="en-US"/>
          </a:p>
        </p:txBody>
      </p:sp>
    </p:spTree>
    <p:extLst>
      <p:ext uri="{BB962C8B-B14F-4D97-AF65-F5344CB8AC3E}">
        <p14:creationId xmlns:p14="http://schemas.microsoft.com/office/powerpoint/2010/main" val="37917729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7954" name="think-cell Slide" r:id="rId4" imgW="360" imgH="360" progId="TCLayout.ActiveDocument.1">
                  <p:embed/>
                </p:oleObj>
              </mc:Choice>
              <mc:Fallback>
                <p:oleObj name="think-cell Slide" r:id="rId4" imgW="360" imgH="360" progId="TCLayout.ActiveDocument.1">
                  <p:embed/>
                  <p:pic>
                    <p:nvPicPr>
                      <p:cNvPr id="5"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457200" y="1295400"/>
            <a:ext cx="8229600" cy="35814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8"/>
          <p:cNvSpPr>
            <a:spLocks noGrp="1"/>
          </p:cNvSpPr>
          <p:nvPr>
            <p:ph type="body" sz="quarter" idx="10"/>
          </p:nvPr>
        </p:nvSpPr>
        <p:spPr>
          <a:xfrm>
            <a:off x="1676400" y="5029200"/>
            <a:ext cx="5942013" cy="533400"/>
          </a:xfrm>
          <a:prstGeom prst="rect">
            <a:avLst/>
          </a:prstGeom>
          <a:solidFill>
            <a:schemeClr val="bg2"/>
          </a:solidFill>
        </p:spPr>
        <p:txBody>
          <a:bodyPr anchor="ctr">
            <a:normAutofit/>
          </a:bodyPr>
          <a:lstStyle>
            <a:lvl1pPr algn="ctr">
              <a:defRPr sz="1600"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24859145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8E48A22-C842-46AF-8C2D-9D9CC1D98638}" type="datetimeFigureOut">
              <a:rPr lang="en-US"/>
              <a:pPr>
                <a:defRPr/>
              </a:pPr>
              <a:t>4/2/2020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B5C9BB-29E6-47D0-89B6-214D910C29FD}" type="slidenum">
              <a:rPr lang="en-US"/>
              <a:pPr>
                <a:defRPr/>
              </a:pPr>
              <a:t>‹#›</a:t>
            </a:fld>
            <a:endParaRPr lang="en-US"/>
          </a:p>
        </p:txBody>
      </p:sp>
    </p:spTree>
    <p:extLst>
      <p:ext uri="{BB962C8B-B14F-4D97-AF65-F5344CB8AC3E}">
        <p14:creationId xmlns:p14="http://schemas.microsoft.com/office/powerpoint/2010/main" val="1212526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2" descr="UC_MED&amp;BS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6072188"/>
            <a:ext cx="25146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7"/>
          <p:cNvSpPr>
            <a:spLocks noGrp="1"/>
          </p:cNvSpPr>
          <p:nvPr>
            <p:ph type="body" sz="quarter" idx="12"/>
          </p:nvPr>
        </p:nvSpPr>
        <p:spPr>
          <a:xfrm>
            <a:off x="355600" y="1028700"/>
            <a:ext cx="8432800" cy="4762500"/>
          </a:xfrm>
          <a:prstGeom prst="rect">
            <a:avLst/>
          </a:prstGeom>
        </p:spPr>
        <p:txBody>
          <a:bodyPr vert="horz"/>
          <a:lstStyle>
            <a:lvl1pPr>
              <a:spcAft>
                <a:spcPts val="1200"/>
              </a:spcAft>
              <a:buFont typeface="Arial"/>
              <a:buChar char="•"/>
              <a:defRPr sz="1600" b="0" i="0">
                <a:latin typeface="Arial"/>
                <a:cs typeface="Arial"/>
              </a:defRPr>
            </a:lvl1pPr>
            <a:lvl2pPr>
              <a:defRPr sz="1600">
                <a:latin typeface="Ariel"/>
                <a:cs typeface="Ariel"/>
              </a:defRPr>
            </a:lvl2pPr>
            <a:lvl3pPr>
              <a:defRPr sz="1600">
                <a:latin typeface="Ariel"/>
                <a:cs typeface="Ariel"/>
              </a:defRPr>
            </a:lvl3pPr>
            <a:lvl4pPr>
              <a:defRPr sz="1600">
                <a:latin typeface="Ariel"/>
                <a:cs typeface="Ariel"/>
              </a:defRPr>
            </a:lvl4pPr>
            <a:lvl5pPr>
              <a:defRPr sz="1600">
                <a:latin typeface="Ariel"/>
                <a:cs typeface="Ariel"/>
              </a:defRPr>
            </a:lvl5pPr>
          </a:lstStyle>
          <a:p>
            <a:pPr lvl="0"/>
            <a:r>
              <a:rPr lang="en-US" dirty="0" smtClean="0"/>
              <a:t>Click to edit Master text styles</a:t>
            </a:r>
          </a:p>
          <a:p>
            <a:pPr lvl="0"/>
            <a:r>
              <a:rPr lang="en-US" dirty="0" smtClean="0"/>
              <a:t>Next Line of information</a:t>
            </a:r>
          </a:p>
        </p:txBody>
      </p:sp>
      <p:sp>
        <p:nvSpPr>
          <p:cNvPr id="8" name="Text Placeholder 9"/>
          <p:cNvSpPr>
            <a:spLocks noGrp="1"/>
          </p:cNvSpPr>
          <p:nvPr>
            <p:ph type="body" sz="quarter" idx="13"/>
          </p:nvPr>
        </p:nvSpPr>
        <p:spPr>
          <a:xfrm>
            <a:off x="342900" y="342900"/>
            <a:ext cx="6972300" cy="558800"/>
          </a:xfrm>
          <a:prstGeom prst="rect">
            <a:avLst/>
          </a:prstGeom>
        </p:spPr>
        <p:txBody>
          <a:bodyPr vert="horz"/>
          <a:lstStyle>
            <a:lvl1pPr algn="l">
              <a:buNone/>
              <a:defRPr sz="2400">
                <a:solidFill>
                  <a:srgbClr val="8B0021"/>
                </a:solidFill>
                <a:latin typeface="Times New Roman"/>
                <a:cs typeface="Times New Roman"/>
              </a:defRPr>
            </a:lvl1pPr>
          </a:lstStyle>
          <a:p>
            <a:pPr lvl="0"/>
            <a:r>
              <a:rPr lang="en-US" smtClean="0"/>
              <a:t>Click to edit Master text styles</a:t>
            </a:r>
          </a:p>
        </p:txBody>
      </p:sp>
      <p:sp>
        <p:nvSpPr>
          <p:cNvPr id="12" name="Content Placeholder 14"/>
          <p:cNvSpPr>
            <a:spLocks noGrp="1"/>
          </p:cNvSpPr>
          <p:nvPr>
            <p:ph sz="quarter" idx="14"/>
          </p:nvPr>
        </p:nvSpPr>
        <p:spPr>
          <a:xfrm>
            <a:off x="7315200" y="419100"/>
            <a:ext cx="1473200" cy="419100"/>
          </a:xfrm>
          <a:prstGeom prst="rect">
            <a:avLst/>
          </a:prstGeom>
        </p:spPr>
        <p:txBody>
          <a:bodyPr vert="horz"/>
          <a:lstStyle>
            <a:lvl1pPr algn="r">
              <a:buNone/>
              <a:defRPr sz="1200">
                <a:latin typeface="Arial"/>
                <a:cs typeface="Arial"/>
              </a:defRPr>
            </a:lvl1pPr>
          </a:lstStyle>
          <a:p>
            <a:pPr lvl="0"/>
            <a:r>
              <a:rPr lang="en-US" smtClean="0"/>
              <a:t>Click to edit Master text styles</a:t>
            </a:r>
          </a:p>
        </p:txBody>
      </p:sp>
      <p:sp>
        <p:nvSpPr>
          <p:cNvPr id="6" name="Slide Number Placeholder 13"/>
          <p:cNvSpPr>
            <a:spLocks noGrp="1"/>
          </p:cNvSpPr>
          <p:nvPr>
            <p:ph type="sldNum" sz="quarter" idx="15"/>
          </p:nvPr>
        </p:nvSpPr>
        <p:spPr>
          <a:xfrm>
            <a:off x="8394700" y="6245225"/>
            <a:ext cx="3810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a:defRPr/>
            </a:pPr>
            <a:fld id="{90A903BA-3B0C-4CB7-A999-DCAFCE29F6EA}" type="slidenum">
              <a:rPr lang="en-US"/>
              <a:pPr>
                <a:defRPr/>
              </a:pPr>
              <a:t>‹#›</a:t>
            </a:fld>
            <a:endParaRPr lang="en-US" dirty="0"/>
          </a:p>
        </p:txBody>
      </p:sp>
      <p:sp>
        <p:nvSpPr>
          <p:cNvPr id="7" name="Footer Placeholder 14"/>
          <p:cNvSpPr>
            <a:spLocks noGrp="1"/>
          </p:cNvSpPr>
          <p:nvPr>
            <p:ph type="ftr" sz="quarter" idx="16"/>
          </p:nvPr>
        </p:nvSpPr>
        <p:spPr>
          <a:xfrm>
            <a:off x="5651500" y="624522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B0021"/>
                </a:solidFill>
                <a:latin typeface="Arial" pitchFamily="34" charset="0"/>
                <a:ea typeface="ヒラギノ角ゴ Pro W3" pitchFamily="-111" charset="-128"/>
                <a:cs typeface="Arial" pitchFamily="34" charset="0"/>
              </a:defRPr>
            </a:lvl1pPr>
          </a:lstStyle>
          <a:p>
            <a:pPr>
              <a:defRPr/>
            </a:pPr>
            <a:r>
              <a:rPr lang="en-US"/>
              <a:t>Presentation Title Here  |</a:t>
            </a:r>
          </a:p>
        </p:txBody>
      </p:sp>
    </p:spTree>
    <p:extLst>
      <p:ext uri="{BB962C8B-B14F-4D97-AF65-F5344CB8AC3E}">
        <p14:creationId xmlns:p14="http://schemas.microsoft.com/office/powerpoint/2010/main" val="26577887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8978" name="think-cell Slide" r:id="rId4" imgW="360" imgH="360" progId="TCLayout.ActiveDocument.1">
                  <p:embed/>
                </p:oleObj>
              </mc:Choice>
              <mc:Fallback>
                <p:oleObj name="think-cell Slide" r:id="rId4" imgW="360" imgH="360" progId="TCLayout.ActiveDocument.1">
                  <p:embed/>
                  <p:pic>
                    <p:nvPicPr>
                      <p:cNvPr id="23040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3" descr="Medicine Title Slide.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0" y="6019800"/>
            <a:ext cx="9144000" cy="838200"/>
          </a:xfrm>
          <a:prstGeom prst="rect">
            <a:avLst/>
          </a:prstGeom>
          <a:solidFill>
            <a:srgbClr val="8B002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98083A"/>
              </a:solidFill>
            </a:endParaRPr>
          </a:p>
        </p:txBody>
      </p:sp>
      <p:sp>
        <p:nvSpPr>
          <p:cNvPr id="14" name="Text Placeholder 11"/>
          <p:cNvSpPr>
            <a:spLocks noGrp="1"/>
          </p:cNvSpPr>
          <p:nvPr>
            <p:ph type="body" sz="quarter" idx="11"/>
          </p:nvPr>
        </p:nvSpPr>
        <p:spPr>
          <a:xfrm>
            <a:off x="2057400" y="4806950"/>
            <a:ext cx="6400800" cy="381000"/>
          </a:xfrm>
          <a:prstGeom prst="rect">
            <a:avLst/>
          </a:prstGeom>
        </p:spPr>
        <p:txBody>
          <a:bodyPr vert="horz"/>
          <a:lstStyle>
            <a:lvl1pPr>
              <a:buNone/>
              <a:defRPr sz="2400">
                <a:latin typeface="Arial"/>
                <a:cs typeface="Arial"/>
              </a:defRPr>
            </a:lvl1pPr>
          </a:lstStyle>
          <a:p>
            <a:pPr lvl="0"/>
            <a:r>
              <a:rPr lang="en-US" smtClean="0"/>
              <a:t>Click to edit Master text styles</a:t>
            </a:r>
          </a:p>
        </p:txBody>
      </p:sp>
      <p:sp>
        <p:nvSpPr>
          <p:cNvPr id="15" name="Text Placeholder 13"/>
          <p:cNvSpPr>
            <a:spLocks noGrp="1"/>
          </p:cNvSpPr>
          <p:nvPr>
            <p:ph type="body" sz="quarter" idx="12"/>
          </p:nvPr>
        </p:nvSpPr>
        <p:spPr>
          <a:xfrm>
            <a:off x="2057400" y="5264150"/>
            <a:ext cx="3810000" cy="298450"/>
          </a:xfrm>
          <a:prstGeom prst="rect">
            <a:avLst/>
          </a:prstGeom>
        </p:spPr>
        <p:txBody>
          <a:bodyPr vert="horz"/>
          <a:lstStyle>
            <a:lvl1pPr>
              <a:buNone/>
              <a:defRPr sz="1800">
                <a:latin typeface="Arial"/>
                <a:cs typeface="Arial"/>
              </a:defRPr>
            </a:lvl1pPr>
          </a:lstStyle>
          <a:p>
            <a:pPr lvl="0"/>
            <a:r>
              <a:rPr lang="en-US" smtClean="0"/>
              <a:t>Click to edit Master text styles</a:t>
            </a:r>
          </a:p>
        </p:txBody>
      </p:sp>
      <p:sp>
        <p:nvSpPr>
          <p:cNvPr id="17" name="Text Placeholder 9"/>
          <p:cNvSpPr>
            <a:spLocks noGrp="1"/>
          </p:cNvSpPr>
          <p:nvPr>
            <p:ph type="body" sz="quarter" idx="10"/>
          </p:nvPr>
        </p:nvSpPr>
        <p:spPr>
          <a:xfrm>
            <a:off x="2057400" y="3429000"/>
            <a:ext cx="6400800" cy="1143000"/>
          </a:xfrm>
          <a:prstGeom prst="rect">
            <a:avLst/>
          </a:prstGeom>
        </p:spPr>
        <p:txBody>
          <a:bodyPr vert="horz" anchor="b"/>
          <a:lstStyle>
            <a:lvl1pPr>
              <a:buNone/>
              <a:defRPr sz="4000" baseline="0">
                <a:solidFill>
                  <a:srgbClr val="8B0021"/>
                </a:solidFill>
                <a:latin typeface="Times New Roman" panose="02020603050405020304" pitchFamily="18" charset="0"/>
                <a:cs typeface="Times New Roman" panose="02020603050405020304" pitchFamily="18" charset="0"/>
              </a:defRPr>
            </a:lvl1pPr>
          </a:lstStyle>
          <a:p>
            <a:pPr lvl="0"/>
            <a:r>
              <a:rPr lang="en-US" smtClean="0"/>
              <a:t>Click to edit Master text styles</a:t>
            </a:r>
          </a:p>
        </p:txBody>
      </p:sp>
    </p:spTree>
    <p:extLst>
      <p:ext uri="{BB962C8B-B14F-4D97-AF65-F5344CB8AC3E}">
        <p14:creationId xmlns:p14="http://schemas.microsoft.com/office/powerpoint/2010/main" val="20094090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0002" name="think-cell Slide" r:id="rId4" imgW="360" imgH="360" progId="TCLayout.ActiveDocument.1">
                  <p:embed/>
                </p:oleObj>
              </mc:Choice>
              <mc:Fallback>
                <p:oleObj name="think-cell Slide" r:id="rId4" imgW="360" imgH="360" progId="TCLayout.ActiveDocument.1">
                  <p:embed/>
                  <p:pic>
                    <p:nvPicPr>
                      <p:cNvPr id="232456"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457200" y="1295400"/>
            <a:ext cx="8229600" cy="35814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6" name="Text Placeholder 8"/>
          <p:cNvSpPr>
            <a:spLocks noGrp="1"/>
          </p:cNvSpPr>
          <p:nvPr>
            <p:ph type="body" sz="quarter" idx="10"/>
          </p:nvPr>
        </p:nvSpPr>
        <p:spPr>
          <a:xfrm>
            <a:off x="1676400" y="5029200"/>
            <a:ext cx="5942013" cy="533400"/>
          </a:xfrm>
          <a:prstGeom prst="rect">
            <a:avLst/>
          </a:prstGeom>
          <a:solidFill>
            <a:schemeClr val="bg2"/>
          </a:solidFill>
        </p:spPr>
        <p:txBody>
          <a:bodyPr anchor="ctr">
            <a:normAutofit/>
          </a:bodyPr>
          <a:lstStyle>
            <a:lvl1pPr algn="ctr">
              <a:defRPr sz="1600" b="1">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14202192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cxnSp>
        <p:nvCxnSpPr>
          <p:cNvPr id="7" name="Straight Connector 9"/>
          <p:cNvCxnSpPr>
            <a:cxnSpLocks noChangeShapeType="1"/>
          </p:cNvCxnSpPr>
          <p:nvPr userDrawn="1">
            <p:custDataLst>
              <p:tags r:id="rId1"/>
            </p:custDataLst>
          </p:nvPr>
        </p:nvCxnSpPr>
        <p:spPr bwMode="auto">
          <a:xfrm>
            <a:off x="4572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8" name="Straight Connector 9"/>
          <p:cNvCxnSpPr>
            <a:cxnSpLocks noChangeShapeType="1"/>
          </p:cNvCxnSpPr>
          <p:nvPr userDrawn="1">
            <p:custDataLst>
              <p:tags r:id="rId2"/>
            </p:custDataLst>
          </p:nvPr>
        </p:nvCxnSpPr>
        <p:spPr bwMode="auto">
          <a:xfrm>
            <a:off x="47244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39624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4400" y="1371600"/>
            <a:ext cx="396395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3"/>
          <p:cNvSpPr>
            <a:spLocks noGrp="1"/>
          </p:cNvSpPr>
          <p:nvPr>
            <p:ph sz="half" idx="10"/>
          </p:nvPr>
        </p:nvSpPr>
        <p:spPr>
          <a:xfrm>
            <a:off x="473741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361835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6" name="Content Placeholder 3"/>
          <p:cNvSpPr>
            <a:spLocks noGrp="1"/>
          </p:cNvSpPr>
          <p:nvPr>
            <p:ph sz="half" idx="10"/>
          </p:nvPr>
        </p:nvSpPr>
        <p:spPr>
          <a:xfrm>
            <a:off x="457200" y="1600201"/>
            <a:ext cx="4040188" cy="4267200"/>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11"/>
          </p:nvPr>
        </p:nvSpPr>
        <p:spPr>
          <a:xfrm>
            <a:off x="4724400" y="1600200"/>
            <a:ext cx="3962400" cy="4267200"/>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77197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cxnSp>
        <p:nvCxnSpPr>
          <p:cNvPr id="9" name="Straight Connector 8"/>
          <p:cNvCxnSpPr>
            <a:cxnSpLocks noChangeShapeType="1"/>
          </p:cNvCxnSpPr>
          <p:nvPr userDrawn="1"/>
        </p:nvCxnSpPr>
        <p:spPr bwMode="auto">
          <a:xfrm>
            <a:off x="457200" y="1905000"/>
            <a:ext cx="2547938"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2" name="Straight Connector 9"/>
          <p:cNvCxnSpPr>
            <a:cxnSpLocks noChangeShapeType="1"/>
          </p:cNvCxnSpPr>
          <p:nvPr userDrawn="1"/>
        </p:nvCxnSpPr>
        <p:spPr bwMode="auto">
          <a:xfrm>
            <a:off x="3276600" y="1905000"/>
            <a:ext cx="2547938"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5" name="Straight Connector 10"/>
          <p:cNvCxnSpPr>
            <a:cxnSpLocks noChangeShapeType="1"/>
          </p:cNvCxnSpPr>
          <p:nvPr userDrawn="1"/>
        </p:nvCxnSpPr>
        <p:spPr bwMode="auto">
          <a:xfrm>
            <a:off x="6062663" y="1905000"/>
            <a:ext cx="2547937"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1"/>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Text Placeholder 2"/>
          <p:cNvSpPr>
            <a:spLocks noGrp="1"/>
          </p:cNvSpPr>
          <p:nvPr>
            <p:ph type="body" idx="12"/>
          </p:nvPr>
        </p:nvSpPr>
        <p:spPr>
          <a:xfrm>
            <a:off x="457200" y="1447800"/>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1" name="Content Placeholder 2"/>
          <p:cNvSpPr>
            <a:spLocks noGrp="1"/>
          </p:cNvSpPr>
          <p:nvPr>
            <p:ph sz="half" idx="13"/>
          </p:nvPr>
        </p:nvSpPr>
        <p:spPr>
          <a:xfrm>
            <a:off x="3276600" y="1981200"/>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3" name="Text Placeholder 2"/>
          <p:cNvSpPr>
            <a:spLocks noGrp="1"/>
          </p:cNvSpPr>
          <p:nvPr>
            <p:ph type="body" idx="14"/>
          </p:nvPr>
        </p:nvSpPr>
        <p:spPr>
          <a:xfrm>
            <a:off x="3276600" y="1447799"/>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4" name="Content Placeholder 2"/>
          <p:cNvSpPr>
            <a:spLocks noGrp="1"/>
          </p:cNvSpPr>
          <p:nvPr>
            <p:ph sz="half" idx="15"/>
          </p:nvPr>
        </p:nvSpPr>
        <p:spPr>
          <a:xfrm>
            <a:off x="6063343" y="1981200"/>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6" name="Text Placeholder 2"/>
          <p:cNvSpPr>
            <a:spLocks noGrp="1"/>
          </p:cNvSpPr>
          <p:nvPr>
            <p:ph type="body" idx="16"/>
          </p:nvPr>
        </p:nvSpPr>
        <p:spPr>
          <a:xfrm>
            <a:off x="6063343" y="1447799"/>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Tree>
    <p:extLst>
      <p:ext uri="{BB962C8B-B14F-4D97-AF65-F5344CB8AC3E}">
        <p14:creationId xmlns:p14="http://schemas.microsoft.com/office/powerpoint/2010/main" val="11201656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1"/>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sz="half" idx="10"/>
          </p:nvPr>
        </p:nvSpPr>
        <p:spPr>
          <a:xfrm>
            <a:off x="3276600" y="1447800"/>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half" idx="11"/>
          </p:nvPr>
        </p:nvSpPr>
        <p:spPr>
          <a:xfrm>
            <a:off x="6096000" y="1447800"/>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469044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sz="half" idx="10"/>
          </p:nvPr>
        </p:nvSpPr>
        <p:spPr>
          <a:xfrm>
            <a:off x="25908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half" idx="11"/>
          </p:nvPr>
        </p:nvSpPr>
        <p:spPr>
          <a:xfrm>
            <a:off x="46482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half" idx="12"/>
          </p:nvPr>
        </p:nvSpPr>
        <p:spPr>
          <a:xfrm>
            <a:off x="67056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38410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9" name="Text Placeholder 7"/>
          <p:cNvSpPr>
            <a:spLocks noGrp="1"/>
          </p:cNvSpPr>
          <p:nvPr>
            <p:ph type="body" sz="quarter" idx="13"/>
          </p:nvPr>
        </p:nvSpPr>
        <p:spPr>
          <a:xfrm>
            <a:off x="1133856" y="1902500"/>
            <a:ext cx="7181469"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smtClean="0"/>
              <a:t>Edit Master text styles</a:t>
            </a:r>
          </a:p>
        </p:txBody>
      </p:sp>
      <p:sp>
        <p:nvSpPr>
          <p:cNvPr id="5" name="Slide Number Placeholder 5"/>
          <p:cNvSpPr>
            <a:spLocks noGrp="1"/>
          </p:cNvSpPr>
          <p:nvPr>
            <p:ph type="sldNum" sz="quarter" idx="14"/>
          </p:nvPr>
        </p:nvSpPr>
        <p:spPr/>
        <p:txBody>
          <a:bodyPr/>
          <a:lstStyle>
            <a:lvl1pPr>
              <a:defRPr/>
            </a:lvl1pPr>
          </a:lstStyle>
          <a:p>
            <a:pPr>
              <a:defRPr/>
            </a:pPr>
            <a:fld id="{45D3BA4C-1622-49F2-B3DE-8B9C4F2FD67B}" type="slidenum">
              <a:rPr lang="en-US" altLang="en-US" smtClean="0"/>
              <a:pPr>
                <a:defRPr/>
              </a:pPr>
              <a:t>‹#›</a:t>
            </a:fld>
            <a:endParaRPr lang="en-US" altLang="en-US"/>
          </a:p>
        </p:txBody>
      </p:sp>
    </p:spTree>
    <p:extLst>
      <p:ext uri="{BB962C8B-B14F-4D97-AF65-F5344CB8AC3E}">
        <p14:creationId xmlns:p14="http://schemas.microsoft.com/office/powerpoint/2010/main" val="37187665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cxnSp>
        <p:nvCxnSpPr>
          <p:cNvPr id="11" name="Straight Connector 8"/>
          <p:cNvCxnSpPr>
            <a:cxnSpLocks noChangeShapeType="1"/>
          </p:cNvCxnSpPr>
          <p:nvPr userDrawn="1">
            <p:custDataLst>
              <p:tags r:id="rId1"/>
            </p:custDataLst>
          </p:nvPr>
        </p:nvCxnSpPr>
        <p:spPr bwMode="auto">
          <a:xfrm>
            <a:off x="4649788" y="2057400"/>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2" name="Straight Connector 9"/>
          <p:cNvCxnSpPr>
            <a:cxnSpLocks noChangeShapeType="1"/>
          </p:cNvCxnSpPr>
          <p:nvPr userDrawn="1">
            <p:custDataLst>
              <p:tags r:id="rId2"/>
            </p:custDataLst>
          </p:nvPr>
        </p:nvCxnSpPr>
        <p:spPr bwMode="auto">
          <a:xfrm>
            <a:off x="457200" y="2057400"/>
            <a:ext cx="388461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7" name="Straight Connector 8"/>
          <p:cNvCxnSpPr>
            <a:cxnSpLocks noChangeShapeType="1"/>
          </p:cNvCxnSpPr>
          <p:nvPr userDrawn="1">
            <p:custDataLst>
              <p:tags r:id="rId3"/>
            </p:custDataLst>
          </p:nvPr>
        </p:nvCxnSpPr>
        <p:spPr bwMode="auto">
          <a:xfrm>
            <a:off x="4648200" y="4378325"/>
            <a:ext cx="403701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8" name="Straight Connector 9"/>
          <p:cNvCxnSpPr>
            <a:cxnSpLocks noChangeShapeType="1"/>
          </p:cNvCxnSpPr>
          <p:nvPr userDrawn="1">
            <p:custDataLst>
              <p:tags r:id="rId4"/>
            </p:custDataLst>
          </p:nvPr>
        </p:nvCxnSpPr>
        <p:spPr bwMode="auto">
          <a:xfrm>
            <a:off x="455613" y="4378325"/>
            <a:ext cx="38846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38862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8862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9788" y="1371600"/>
            <a:ext cx="404018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3"/>
          <p:cNvSpPr>
            <a:spLocks noGrp="1"/>
          </p:cNvSpPr>
          <p:nvPr>
            <p:ph sz="half" idx="10"/>
          </p:nvPr>
        </p:nvSpPr>
        <p:spPr>
          <a:xfrm>
            <a:off x="4662798" y="2174875"/>
            <a:ext cx="40386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2"/>
          <p:cNvSpPr>
            <a:spLocks noGrp="1"/>
          </p:cNvSpPr>
          <p:nvPr>
            <p:ph type="body" idx="11"/>
          </p:nvPr>
        </p:nvSpPr>
        <p:spPr>
          <a:xfrm>
            <a:off x="455612" y="3692525"/>
            <a:ext cx="38862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4" name="Content Placeholder 3"/>
          <p:cNvSpPr>
            <a:spLocks noGrp="1"/>
          </p:cNvSpPr>
          <p:nvPr>
            <p:ph sz="half" idx="12"/>
          </p:nvPr>
        </p:nvSpPr>
        <p:spPr>
          <a:xfrm>
            <a:off x="455612" y="4495800"/>
            <a:ext cx="38862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3"/>
          </p:nvPr>
        </p:nvSpPr>
        <p:spPr>
          <a:xfrm>
            <a:off x="4648200" y="3692525"/>
            <a:ext cx="404018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3"/>
          <p:cNvSpPr>
            <a:spLocks noGrp="1"/>
          </p:cNvSpPr>
          <p:nvPr>
            <p:ph sz="half" idx="14"/>
          </p:nvPr>
        </p:nvSpPr>
        <p:spPr>
          <a:xfrm>
            <a:off x="4661210" y="4495800"/>
            <a:ext cx="40386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02908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cxnSp>
        <p:nvCxnSpPr>
          <p:cNvPr id="11" name="Straight Connector 8"/>
          <p:cNvCxnSpPr>
            <a:cxnSpLocks noChangeShapeType="1"/>
          </p:cNvCxnSpPr>
          <p:nvPr userDrawn="1"/>
        </p:nvCxnSpPr>
        <p:spPr bwMode="auto">
          <a:xfrm>
            <a:off x="533400" y="1905000"/>
            <a:ext cx="19050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2" name="Straight Connector 9"/>
          <p:cNvCxnSpPr>
            <a:cxnSpLocks noChangeShapeType="1"/>
          </p:cNvCxnSpPr>
          <p:nvPr userDrawn="1"/>
        </p:nvCxnSpPr>
        <p:spPr bwMode="auto">
          <a:xfrm>
            <a:off x="2590800" y="1905000"/>
            <a:ext cx="19050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3" name="Straight Connector 10"/>
          <p:cNvCxnSpPr>
            <a:cxnSpLocks noChangeShapeType="1"/>
          </p:cNvCxnSpPr>
          <p:nvPr userDrawn="1"/>
        </p:nvCxnSpPr>
        <p:spPr bwMode="auto">
          <a:xfrm>
            <a:off x="4648200" y="1905000"/>
            <a:ext cx="19050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5" name="Straight Connector 11"/>
          <p:cNvCxnSpPr>
            <a:cxnSpLocks noChangeShapeType="1"/>
          </p:cNvCxnSpPr>
          <p:nvPr userDrawn="1"/>
        </p:nvCxnSpPr>
        <p:spPr bwMode="auto">
          <a:xfrm>
            <a:off x="6705600" y="1905000"/>
            <a:ext cx="19050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sz="half" idx="10"/>
          </p:nvPr>
        </p:nvSpPr>
        <p:spPr>
          <a:xfrm>
            <a:off x="25908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half" idx="11"/>
          </p:nvPr>
        </p:nvSpPr>
        <p:spPr>
          <a:xfrm>
            <a:off x="46482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half" idx="12"/>
          </p:nvPr>
        </p:nvSpPr>
        <p:spPr>
          <a:xfrm>
            <a:off x="67056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Text Placeholder 2"/>
          <p:cNvSpPr>
            <a:spLocks noGrp="1"/>
          </p:cNvSpPr>
          <p:nvPr>
            <p:ph type="body" idx="13"/>
          </p:nvPr>
        </p:nvSpPr>
        <p:spPr>
          <a:xfrm>
            <a:off x="533399"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4" name="Text Placeholder 2"/>
          <p:cNvSpPr>
            <a:spLocks noGrp="1"/>
          </p:cNvSpPr>
          <p:nvPr>
            <p:ph type="body" idx="14"/>
          </p:nvPr>
        </p:nvSpPr>
        <p:spPr>
          <a:xfrm>
            <a:off x="25908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2"/>
          <p:cNvSpPr>
            <a:spLocks noGrp="1"/>
          </p:cNvSpPr>
          <p:nvPr>
            <p:ph type="body" idx="15"/>
          </p:nvPr>
        </p:nvSpPr>
        <p:spPr>
          <a:xfrm>
            <a:off x="46482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7" name="Text Placeholder 2"/>
          <p:cNvSpPr>
            <a:spLocks noGrp="1"/>
          </p:cNvSpPr>
          <p:nvPr>
            <p:ph type="body" idx="16"/>
          </p:nvPr>
        </p:nvSpPr>
        <p:spPr>
          <a:xfrm>
            <a:off x="67056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Tree>
    <p:extLst>
      <p:ext uri="{BB962C8B-B14F-4D97-AF65-F5344CB8AC3E}">
        <p14:creationId xmlns:p14="http://schemas.microsoft.com/office/powerpoint/2010/main" val="22072703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41093"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sz="half" idx="10"/>
          </p:nvPr>
        </p:nvSpPr>
        <p:spPr>
          <a:xfrm>
            <a:off x="21336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half" idx="11"/>
          </p:nvPr>
        </p:nvSpPr>
        <p:spPr>
          <a:xfrm>
            <a:off x="38100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half" idx="12"/>
          </p:nvPr>
        </p:nvSpPr>
        <p:spPr>
          <a:xfrm>
            <a:off x="54864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3"/>
          </p:nvPr>
        </p:nvSpPr>
        <p:spPr>
          <a:xfrm>
            <a:off x="71628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662972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cxnSp>
        <p:nvCxnSpPr>
          <p:cNvPr id="13" name="Straight Connector 8"/>
          <p:cNvCxnSpPr>
            <a:cxnSpLocks noChangeShapeType="1"/>
          </p:cNvCxnSpPr>
          <p:nvPr userDrawn="1"/>
        </p:nvCxnSpPr>
        <p:spPr bwMode="auto">
          <a:xfrm>
            <a:off x="425450" y="1905000"/>
            <a:ext cx="163195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4" name="Straight Connector 9"/>
          <p:cNvCxnSpPr>
            <a:cxnSpLocks noChangeShapeType="1"/>
          </p:cNvCxnSpPr>
          <p:nvPr userDrawn="1"/>
        </p:nvCxnSpPr>
        <p:spPr bwMode="auto">
          <a:xfrm>
            <a:off x="2114550" y="1905000"/>
            <a:ext cx="163195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5" name="Straight Connector 10"/>
          <p:cNvCxnSpPr>
            <a:cxnSpLocks noChangeShapeType="1"/>
          </p:cNvCxnSpPr>
          <p:nvPr userDrawn="1"/>
        </p:nvCxnSpPr>
        <p:spPr bwMode="auto">
          <a:xfrm>
            <a:off x="3790950" y="1905000"/>
            <a:ext cx="163195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7" name="Straight Connector 11"/>
          <p:cNvCxnSpPr>
            <a:cxnSpLocks noChangeShapeType="1"/>
          </p:cNvCxnSpPr>
          <p:nvPr userDrawn="1"/>
        </p:nvCxnSpPr>
        <p:spPr bwMode="auto">
          <a:xfrm>
            <a:off x="5467350" y="1905000"/>
            <a:ext cx="163195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9" name="Straight Connector 12"/>
          <p:cNvCxnSpPr>
            <a:cxnSpLocks noChangeShapeType="1"/>
          </p:cNvCxnSpPr>
          <p:nvPr userDrawn="1"/>
        </p:nvCxnSpPr>
        <p:spPr bwMode="auto">
          <a:xfrm>
            <a:off x="7143750" y="1905000"/>
            <a:ext cx="163195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41093"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sz="half" idx="10"/>
          </p:nvPr>
        </p:nvSpPr>
        <p:spPr>
          <a:xfrm>
            <a:off x="21336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half" idx="11"/>
          </p:nvPr>
        </p:nvSpPr>
        <p:spPr>
          <a:xfrm>
            <a:off x="38100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half" idx="12"/>
          </p:nvPr>
        </p:nvSpPr>
        <p:spPr>
          <a:xfrm>
            <a:off x="54864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3"/>
          </p:nvPr>
        </p:nvSpPr>
        <p:spPr>
          <a:xfrm>
            <a:off x="71628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1" name="Text Placeholder 2"/>
          <p:cNvSpPr>
            <a:spLocks noGrp="1"/>
          </p:cNvSpPr>
          <p:nvPr>
            <p:ph type="body" idx="14"/>
          </p:nvPr>
        </p:nvSpPr>
        <p:spPr>
          <a:xfrm>
            <a:off x="444499"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2"/>
          <p:cNvSpPr>
            <a:spLocks noGrp="1"/>
          </p:cNvSpPr>
          <p:nvPr>
            <p:ph type="body" idx="15"/>
          </p:nvPr>
        </p:nvSpPr>
        <p:spPr>
          <a:xfrm>
            <a:off x="21336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8" name="Text Placeholder 2"/>
          <p:cNvSpPr>
            <a:spLocks noGrp="1"/>
          </p:cNvSpPr>
          <p:nvPr>
            <p:ph type="body" idx="16"/>
          </p:nvPr>
        </p:nvSpPr>
        <p:spPr>
          <a:xfrm>
            <a:off x="38100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2"/>
          <p:cNvSpPr>
            <a:spLocks noGrp="1"/>
          </p:cNvSpPr>
          <p:nvPr>
            <p:ph type="body" idx="17"/>
          </p:nvPr>
        </p:nvSpPr>
        <p:spPr>
          <a:xfrm>
            <a:off x="54864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2" name="Text Placeholder 2"/>
          <p:cNvSpPr>
            <a:spLocks noGrp="1"/>
          </p:cNvSpPr>
          <p:nvPr>
            <p:ph type="body" idx="18"/>
          </p:nvPr>
        </p:nvSpPr>
        <p:spPr>
          <a:xfrm>
            <a:off x="71628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Tree>
    <p:extLst>
      <p:ext uri="{BB962C8B-B14F-4D97-AF65-F5344CB8AC3E}">
        <p14:creationId xmlns:p14="http://schemas.microsoft.com/office/powerpoint/2010/main" val="25150949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p:cNvSpPr/>
          <p:nvPr userDrawn="1"/>
        </p:nvSpPr>
        <p:spPr>
          <a:xfrm>
            <a:off x="0" y="2895600"/>
            <a:ext cx="9144000" cy="533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dirty="0">
              <a:solidFill>
                <a:schemeClr val="bg1"/>
              </a:solidFill>
            </a:endParaRPr>
          </a:p>
        </p:txBody>
      </p:sp>
      <p:sp>
        <p:nvSpPr>
          <p:cNvPr id="5" name="Text Placeholder 4"/>
          <p:cNvSpPr>
            <a:spLocks noGrp="1"/>
          </p:cNvSpPr>
          <p:nvPr>
            <p:ph type="body" sz="quarter" idx="10"/>
          </p:nvPr>
        </p:nvSpPr>
        <p:spPr>
          <a:xfrm>
            <a:off x="-7434" y="2895600"/>
            <a:ext cx="9151434" cy="533400"/>
          </a:xfrm>
          <a:prstGeom prst="rect">
            <a:avLst/>
          </a:prstGeom>
        </p:spPr>
        <p:txBody>
          <a:bodyPr anchor="ctr"/>
          <a:lstStyle>
            <a:lvl1pPr algn="ctr">
              <a:defRPr sz="1800" b="1" baseline="0">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40583269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p:cNvSpPr/>
          <p:nvPr userDrawn="1"/>
        </p:nvSpPr>
        <p:spPr>
          <a:xfrm>
            <a:off x="-6350" y="2895600"/>
            <a:ext cx="9150350" cy="5334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1" dirty="0">
              <a:solidFill>
                <a:schemeClr val="bg1"/>
              </a:solidFill>
            </a:endParaRPr>
          </a:p>
        </p:txBody>
      </p:sp>
      <p:sp>
        <p:nvSpPr>
          <p:cNvPr id="5" name="Text Placeholder 4"/>
          <p:cNvSpPr>
            <a:spLocks noGrp="1"/>
          </p:cNvSpPr>
          <p:nvPr>
            <p:ph type="body" sz="quarter" idx="10"/>
          </p:nvPr>
        </p:nvSpPr>
        <p:spPr>
          <a:xfrm>
            <a:off x="-7434" y="2895600"/>
            <a:ext cx="9151434" cy="533400"/>
          </a:xfrm>
          <a:prstGeom prst="rect">
            <a:avLst/>
          </a:prstGeom>
        </p:spPr>
        <p:txBody>
          <a:bodyPr anchor="ctr"/>
          <a:lstStyle>
            <a:lvl1pPr algn="ctr">
              <a:defRPr sz="1800" b="1" baseline="0">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0595834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2" descr="Medicine &amp; Biological Sciences Title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0" y="6019800"/>
            <a:ext cx="9144000" cy="838200"/>
          </a:xfrm>
          <a:prstGeom prst="rect">
            <a:avLst/>
          </a:prstGeom>
          <a:solidFill>
            <a:srgbClr val="8B002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en-US" altLang="en-US" smtClean="0">
              <a:solidFill>
                <a:srgbClr val="98083A"/>
              </a:solidFill>
              <a:latin typeface="Calibri" panose="020F0502020204030204" pitchFamily="34" charset="0"/>
            </a:endParaRPr>
          </a:p>
        </p:txBody>
      </p:sp>
      <p:sp>
        <p:nvSpPr>
          <p:cNvPr id="10" name="Text Placeholder 9"/>
          <p:cNvSpPr>
            <a:spLocks noGrp="1"/>
          </p:cNvSpPr>
          <p:nvPr>
            <p:ph type="body" sz="quarter" idx="10"/>
          </p:nvPr>
        </p:nvSpPr>
        <p:spPr>
          <a:xfrm>
            <a:off x="2057400" y="3657600"/>
            <a:ext cx="6400800" cy="1219200"/>
          </a:xfrm>
          <a:prstGeom prst="rect">
            <a:avLst/>
          </a:prstGeom>
        </p:spPr>
        <p:txBody>
          <a:bodyPr vert="horz" anchor="b"/>
          <a:lstStyle>
            <a:lvl1pPr>
              <a:buNone/>
              <a:defRPr sz="4000" baseline="0">
                <a:solidFill>
                  <a:srgbClr val="8B0021"/>
                </a:solidFill>
                <a:latin typeface="Times"/>
                <a:cs typeface="Times"/>
              </a:defRPr>
            </a:lvl1pPr>
          </a:lstStyle>
          <a:p>
            <a:pPr lvl="0"/>
            <a:r>
              <a:rPr lang="en-US" smtClean="0"/>
              <a:t>Click to edit Master text styles</a:t>
            </a:r>
          </a:p>
        </p:txBody>
      </p:sp>
      <p:sp>
        <p:nvSpPr>
          <p:cNvPr id="12" name="Text Placeholder 11"/>
          <p:cNvSpPr>
            <a:spLocks noGrp="1"/>
          </p:cNvSpPr>
          <p:nvPr>
            <p:ph type="body" sz="quarter" idx="11"/>
          </p:nvPr>
        </p:nvSpPr>
        <p:spPr>
          <a:xfrm>
            <a:off x="2057400" y="4959350"/>
            <a:ext cx="6400800" cy="381000"/>
          </a:xfrm>
          <a:prstGeom prst="rect">
            <a:avLst/>
          </a:prstGeom>
        </p:spPr>
        <p:txBody>
          <a:bodyPr vert="horz"/>
          <a:lstStyle>
            <a:lvl1pPr>
              <a:buNone/>
              <a:defRPr sz="2400">
                <a:latin typeface="Arial"/>
                <a:cs typeface="Arial"/>
              </a:defRPr>
            </a:lvl1pPr>
          </a:lstStyle>
          <a:p>
            <a:pPr lvl="0"/>
            <a:r>
              <a:rPr lang="en-US" smtClean="0"/>
              <a:t>Click to edit Master text styles</a:t>
            </a:r>
          </a:p>
        </p:txBody>
      </p:sp>
      <p:sp>
        <p:nvSpPr>
          <p:cNvPr id="14" name="Text Placeholder 13"/>
          <p:cNvSpPr>
            <a:spLocks noGrp="1"/>
          </p:cNvSpPr>
          <p:nvPr>
            <p:ph type="body" sz="quarter" idx="12"/>
          </p:nvPr>
        </p:nvSpPr>
        <p:spPr>
          <a:xfrm>
            <a:off x="2057400" y="5416550"/>
            <a:ext cx="3810000" cy="298450"/>
          </a:xfrm>
          <a:prstGeom prst="rect">
            <a:avLst/>
          </a:prstGeom>
        </p:spPr>
        <p:txBody>
          <a:bodyPr vert="horz"/>
          <a:lstStyle>
            <a:lvl1pPr>
              <a:buNone/>
              <a:defRPr sz="1800">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3448616172"/>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Rectangle 4"/>
          <p:cNvSpPr/>
          <p:nvPr/>
        </p:nvSpPr>
        <p:spPr>
          <a:xfrm>
            <a:off x="-15875" y="0"/>
            <a:ext cx="4557713"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t="16937" r="44241" b="20589"/>
          <a:stretch>
            <a:fillRect/>
          </a:stretch>
        </p:blipFill>
        <p:spPr bwMode="auto">
          <a:xfrm>
            <a:off x="-693738" y="0"/>
            <a:ext cx="5235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1547813" y="1666875"/>
            <a:ext cx="760888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5875" y="6569075"/>
            <a:ext cx="9172575"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2513278" y="4119592"/>
            <a:ext cx="4116122"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10" name="Title 1"/>
          <p:cNvSpPr>
            <a:spLocks noGrp="1"/>
          </p:cNvSpPr>
          <p:nvPr>
            <p:ph type="ctrTitle"/>
          </p:nvPr>
        </p:nvSpPr>
        <p:spPr>
          <a:xfrm>
            <a:off x="2057400" y="1143000"/>
            <a:ext cx="4116122"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493405" y="4572000"/>
            <a:ext cx="411480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smtClean="0"/>
              <a:t>Edit Master text styles</a:t>
            </a:r>
          </a:p>
        </p:txBody>
      </p:sp>
      <p:sp>
        <p:nvSpPr>
          <p:cNvPr id="11" name="Slide Number Placeholder 5"/>
          <p:cNvSpPr>
            <a:spLocks noGrp="1"/>
          </p:cNvSpPr>
          <p:nvPr>
            <p:ph type="sldNum" sz="quarter" idx="11"/>
          </p:nvPr>
        </p:nvSpPr>
        <p:spPr/>
        <p:txBody>
          <a:bodyPr/>
          <a:lstStyle>
            <a:lvl1pPr>
              <a:defRPr/>
            </a:lvl1pPr>
          </a:lstStyle>
          <a:p>
            <a:pPr>
              <a:defRPr/>
            </a:pPr>
            <a:fld id="{853633B9-BE01-4056-9D42-B5EDCE646CCF}" type="slidenum">
              <a:rPr lang="en-US" altLang="en-US" smtClean="0"/>
              <a:pPr>
                <a:defRPr/>
              </a:pPr>
              <a:t>‹#›</a:t>
            </a:fld>
            <a:endParaRPr lang="en-US" altLang="en-US"/>
          </a:p>
        </p:txBody>
      </p:sp>
    </p:spTree>
    <p:extLst>
      <p:ext uri="{BB962C8B-B14F-4D97-AF65-F5344CB8AC3E}">
        <p14:creationId xmlns:p14="http://schemas.microsoft.com/office/powerpoint/2010/main" val="35111136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6" name="Rectangle 5"/>
          <p:cNvSpPr/>
          <p:nvPr/>
        </p:nvSpPr>
        <p:spPr>
          <a:xfrm>
            <a:off x="76200" y="3498850"/>
            <a:ext cx="222250" cy="148272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 name="Straight Connector 6"/>
          <p:cNvCxnSpPr/>
          <p:nvPr/>
        </p:nvCxnSpPr>
        <p:spPr>
          <a:xfrm>
            <a:off x="0" y="1666875"/>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877175" y="1784350"/>
            <a:ext cx="804863" cy="4819650"/>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47075" y="1752600"/>
            <a:ext cx="804863" cy="481965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0" y="6569075"/>
            <a:ext cx="9158288"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Picture Placeholder 10"/>
          <p:cNvSpPr>
            <a:spLocks noGrp="1"/>
          </p:cNvSpPr>
          <p:nvPr>
            <p:ph type="pic" sz="quarter" idx="13"/>
          </p:nvPr>
        </p:nvSpPr>
        <p:spPr>
          <a:xfrm>
            <a:off x="4114799" y="1753046"/>
            <a:ext cx="4231763" cy="4819203"/>
          </a:xfrm>
          <a:solidFill>
            <a:schemeClr val="bg1">
              <a:lumMod val="85000"/>
            </a:schemeClr>
          </a:solidFill>
        </p:spPr>
        <p:txBody>
          <a:bodyPr rtlCol="0">
            <a:normAutofit/>
          </a:bodyPr>
          <a:lstStyle/>
          <a:p>
            <a:pPr lvl="0"/>
            <a:r>
              <a:rPr lang="en-US" noProof="0" smtClean="0"/>
              <a:t>Click icon to add picture</a:t>
            </a:r>
            <a:endParaRPr lang="en-US" noProof="0" dirty="0"/>
          </a:p>
        </p:txBody>
      </p:sp>
      <p:sp>
        <p:nvSpPr>
          <p:cNvPr id="2" name="Title 1"/>
          <p:cNvSpPr>
            <a:spLocks noGrp="1"/>
          </p:cNvSpPr>
          <p:nvPr>
            <p:ph type="ctrTitle"/>
          </p:nvPr>
        </p:nvSpPr>
        <p:spPr>
          <a:xfrm>
            <a:off x="152400" y="2039631"/>
            <a:ext cx="4116122"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smtClean="0"/>
              <a:t>Click to edit Master title style</a:t>
            </a:r>
            <a:endParaRPr lang="en-US" dirty="0"/>
          </a:p>
        </p:txBody>
      </p:sp>
      <p:sp>
        <p:nvSpPr>
          <p:cNvPr id="12" name="Subtitle 2"/>
          <p:cNvSpPr>
            <a:spLocks noGrp="1"/>
          </p:cNvSpPr>
          <p:nvPr>
            <p:ph type="subTitle" idx="1"/>
          </p:nvPr>
        </p:nvSpPr>
        <p:spPr>
          <a:xfrm>
            <a:off x="685800" y="5105400"/>
            <a:ext cx="3581400" cy="452408"/>
          </a:xfr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14" name="Text Placeholder 3"/>
          <p:cNvSpPr>
            <a:spLocks noGrp="1"/>
          </p:cNvSpPr>
          <p:nvPr>
            <p:ph type="body" sz="quarter" idx="10"/>
          </p:nvPr>
        </p:nvSpPr>
        <p:spPr>
          <a:xfrm>
            <a:off x="686950" y="5557808"/>
            <a:ext cx="3580250" cy="609600"/>
          </a:xfr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smtClean="0"/>
              <a:t>Edit Master text styles</a:t>
            </a:r>
          </a:p>
        </p:txBody>
      </p:sp>
      <p:sp>
        <p:nvSpPr>
          <p:cNvPr id="15" name="Slide Number Placeholder 5"/>
          <p:cNvSpPr>
            <a:spLocks noGrp="1"/>
          </p:cNvSpPr>
          <p:nvPr>
            <p:ph type="sldNum" sz="quarter" idx="14"/>
          </p:nvPr>
        </p:nvSpPr>
        <p:spPr/>
        <p:txBody>
          <a:bodyPr/>
          <a:lstStyle>
            <a:lvl1pPr>
              <a:defRPr/>
            </a:lvl1pPr>
          </a:lstStyle>
          <a:p>
            <a:pPr>
              <a:defRPr/>
            </a:pPr>
            <a:fld id="{853633B9-BE01-4056-9D42-B5EDCE646CCF}" type="slidenum">
              <a:rPr lang="en-US" altLang="en-US" smtClean="0"/>
              <a:pPr>
                <a:defRPr/>
              </a:pPr>
              <a:t>‹#›</a:t>
            </a:fld>
            <a:endParaRPr lang="en-US" altLang="en-US"/>
          </a:p>
        </p:txBody>
      </p:sp>
    </p:spTree>
    <p:extLst>
      <p:ext uri="{BB962C8B-B14F-4D97-AF65-F5344CB8AC3E}">
        <p14:creationId xmlns:p14="http://schemas.microsoft.com/office/powerpoint/2010/main" val="6234413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Chapter slide">
    <p:spTree>
      <p:nvGrpSpPr>
        <p:cNvPr id="1" name=""/>
        <p:cNvGrpSpPr/>
        <p:nvPr/>
      </p:nvGrpSpPr>
      <p:grpSpPr>
        <a:xfrm>
          <a:off x="0" y="0"/>
          <a:ext cx="0" cy="0"/>
          <a:chOff x="0" y="0"/>
          <a:chExt cx="0" cy="0"/>
        </a:xfrm>
      </p:grpSpPr>
      <p:cxnSp>
        <p:nvCxnSpPr>
          <p:cNvPr id="3" name="Straight Connector 2"/>
          <p:cNvCxnSpPr/>
          <p:nvPr/>
        </p:nvCxnSpPr>
        <p:spPr>
          <a:xfrm>
            <a:off x="0" y="38862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47713" y="3352800"/>
            <a:ext cx="7645400" cy="10668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6569075"/>
            <a:ext cx="9158288"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itle Placeholder 12"/>
          <p:cNvSpPr>
            <a:spLocks noGrp="1"/>
          </p:cNvSpPr>
          <p:nvPr>
            <p:ph type="title"/>
          </p:nvPr>
        </p:nvSpPr>
        <p:spPr>
          <a:xfrm>
            <a:off x="1146047" y="3532864"/>
            <a:ext cx="6854953" cy="706672"/>
          </a:xfrm>
          <a:prstGeom prst="rect">
            <a:avLst/>
          </a:prstGeom>
        </p:spPr>
        <p:txBody>
          <a:bodyPr vert="horz" lIns="91440" tIns="45720" rIns="91440" bIns="45720" rtlCol="0" anchor="ctr">
            <a:normAutofit/>
          </a:bodyPr>
          <a:lstStyle>
            <a:lvl1pPr algn="ctr">
              <a:defRPr sz="3200" b="0" baseline="0">
                <a:solidFill>
                  <a:schemeClr val="bg1"/>
                </a:solidFill>
              </a:defRPr>
            </a:lvl1pPr>
          </a:lstStyle>
          <a:p>
            <a:r>
              <a:rPr lang="en-US" smtClean="0"/>
              <a:t>Click to edit Master title style</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853633B9-BE01-4056-9D42-B5EDCE646CCF}" type="slidenum">
              <a:rPr lang="en-US" altLang="en-US" smtClean="0"/>
              <a:pPr>
                <a:defRPr/>
              </a:pPr>
              <a:t>‹#›</a:t>
            </a:fld>
            <a:endParaRPr lang="en-US" altLang="en-US"/>
          </a:p>
        </p:txBody>
      </p:sp>
    </p:spTree>
    <p:extLst>
      <p:ext uri="{BB962C8B-B14F-4D97-AF65-F5344CB8AC3E}">
        <p14:creationId xmlns:p14="http://schemas.microsoft.com/office/powerpoint/2010/main" val="29799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43EE7B-7FBC-407B-8A25-B02B91B41B01}" type="slidenum">
              <a:rPr lang="en-US" altLang="en-US"/>
              <a:pPr>
                <a:defRPr/>
              </a:pPr>
              <a:t>‹#›</a:t>
            </a:fld>
            <a:endParaRPr lang="en-US" altLang="en-US"/>
          </a:p>
        </p:txBody>
      </p:sp>
    </p:spTree>
    <p:extLst>
      <p:ext uri="{BB962C8B-B14F-4D97-AF65-F5344CB8AC3E}">
        <p14:creationId xmlns:p14="http://schemas.microsoft.com/office/powerpoint/2010/main" val="35209472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9" name="Text Placeholder 7"/>
          <p:cNvSpPr>
            <a:spLocks noGrp="1"/>
          </p:cNvSpPr>
          <p:nvPr>
            <p:ph type="body" sz="quarter" idx="13"/>
          </p:nvPr>
        </p:nvSpPr>
        <p:spPr>
          <a:xfrm>
            <a:off x="1133856" y="1902500"/>
            <a:ext cx="7181469"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smtClean="0"/>
              <a:t>Edit Master text styles</a:t>
            </a:r>
          </a:p>
        </p:txBody>
      </p:sp>
      <p:sp>
        <p:nvSpPr>
          <p:cNvPr id="5" name="Slide Number Placeholder 5"/>
          <p:cNvSpPr>
            <a:spLocks noGrp="1"/>
          </p:cNvSpPr>
          <p:nvPr>
            <p:ph type="sldNum" sz="quarter" idx="14"/>
          </p:nvPr>
        </p:nvSpPr>
        <p:spPr/>
        <p:txBody>
          <a:bodyPr/>
          <a:lstStyle>
            <a:lvl1pPr>
              <a:defRPr/>
            </a:lvl1pPr>
          </a:lstStyle>
          <a:p>
            <a:pPr>
              <a:defRPr/>
            </a:pPr>
            <a:fld id="{45D3BA4C-1622-49F2-B3DE-8B9C4F2FD67B}" type="slidenum">
              <a:rPr lang="en-US" altLang="en-US" smtClean="0"/>
              <a:pPr>
                <a:defRPr/>
              </a:pPr>
              <a:t>‹#›</a:t>
            </a:fld>
            <a:endParaRPr lang="en-US" altLang="en-US"/>
          </a:p>
        </p:txBody>
      </p:sp>
    </p:spTree>
    <p:extLst>
      <p:ext uri="{BB962C8B-B14F-4D97-AF65-F5344CB8AC3E}">
        <p14:creationId xmlns:p14="http://schemas.microsoft.com/office/powerpoint/2010/main" val="19790185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6" name="Rectangle 5"/>
          <p:cNvSpPr/>
          <p:nvPr/>
        </p:nvSpPr>
        <p:spPr>
          <a:xfrm>
            <a:off x="7867650" y="1417638"/>
            <a:ext cx="804863" cy="4819650"/>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8337550" y="1417638"/>
            <a:ext cx="804863" cy="481965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Picture Placeholder 4"/>
          <p:cNvSpPr>
            <a:spLocks noGrp="1"/>
          </p:cNvSpPr>
          <p:nvPr>
            <p:ph type="pic" sz="quarter" idx="11"/>
          </p:nvPr>
        </p:nvSpPr>
        <p:spPr>
          <a:xfrm>
            <a:off x="1" y="1417638"/>
            <a:ext cx="8337014" cy="4819338"/>
          </a:xfrm>
        </p:spPr>
        <p:txBody>
          <a:bodyPr rtlCol="0">
            <a:normAutofit/>
          </a:bodyPr>
          <a:lstStyle>
            <a:lvl1pPr>
              <a:defRPr/>
            </a:lvl1pPr>
          </a:lstStyle>
          <a:p>
            <a:pPr lvl="0"/>
            <a:r>
              <a:rPr lang="en-US" noProof="0" smtClean="0"/>
              <a:t>Click icon to add picture</a:t>
            </a:r>
            <a:endParaRPr lang="en-US" noProof="0" dirty="0"/>
          </a:p>
        </p:txBody>
      </p:sp>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853633B9-BE01-4056-9D42-B5EDCE646CCF}" type="slidenum">
              <a:rPr lang="en-US" altLang="en-US" smtClean="0"/>
              <a:pPr>
                <a:defRPr/>
              </a:pPr>
              <a:t>‹#›</a:t>
            </a:fld>
            <a:endParaRPr lang="en-US" altLang="en-US"/>
          </a:p>
        </p:txBody>
      </p:sp>
    </p:spTree>
    <p:extLst>
      <p:ext uri="{BB962C8B-B14F-4D97-AF65-F5344CB8AC3E}">
        <p14:creationId xmlns:p14="http://schemas.microsoft.com/office/powerpoint/2010/main" val="25692058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Words with picture">
    <p:spTree>
      <p:nvGrpSpPr>
        <p:cNvPr id="1" name=""/>
        <p:cNvGrpSpPr/>
        <p:nvPr/>
      </p:nvGrpSpPr>
      <p:grpSpPr>
        <a:xfrm>
          <a:off x="0" y="0"/>
          <a:ext cx="0" cy="0"/>
          <a:chOff x="0" y="0"/>
          <a:chExt cx="0" cy="0"/>
        </a:xfrm>
      </p:grpSpPr>
      <p:grpSp>
        <p:nvGrpSpPr>
          <p:cNvPr id="5" name="Group 6"/>
          <p:cNvGrpSpPr>
            <a:grpSpLocks/>
          </p:cNvGrpSpPr>
          <p:nvPr/>
        </p:nvGrpSpPr>
        <p:grpSpPr bwMode="auto">
          <a:xfrm>
            <a:off x="7300913" y="1784350"/>
            <a:ext cx="1036637" cy="3417888"/>
            <a:chOff x="7063151" y="1784404"/>
            <a:chExt cx="1273864" cy="4819338"/>
          </a:xfrm>
        </p:grpSpPr>
        <p:sp>
          <p:nvSpPr>
            <p:cNvPr id="6" name="Rectangle 5"/>
            <p:cNvSpPr/>
            <p:nvPr/>
          </p:nvSpPr>
          <p:spPr>
            <a:xfrm>
              <a:off x="7063151" y="1784404"/>
              <a:ext cx="803725" cy="4819338"/>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7533290" y="1784404"/>
              <a:ext cx="803725" cy="481933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8" name="Text Placeholder 7"/>
          <p:cNvSpPr>
            <a:spLocks noGrp="1"/>
          </p:cNvSpPr>
          <p:nvPr>
            <p:ph type="body" sz="quarter" idx="13"/>
          </p:nvPr>
        </p:nvSpPr>
        <p:spPr>
          <a:xfrm>
            <a:off x="1115569" y="1785079"/>
            <a:ext cx="3297161" cy="3416459"/>
          </a:xfrm>
        </p:spPr>
        <p:txBody>
          <a:bodyPr anchor="t">
            <a:normAutofit/>
          </a:bodyPr>
          <a:lstStyle>
            <a:lvl1pPr marL="0" indent="0">
              <a:lnSpc>
                <a:spcPct val="100000"/>
              </a:lnSpc>
              <a:buFontTx/>
              <a:buNone/>
              <a:defRPr sz="1800"/>
            </a:lvl1pPr>
          </a:lstStyle>
          <a:p>
            <a:pPr lvl="0"/>
            <a:r>
              <a:rPr lang="en-US" smtClean="0"/>
              <a:t>Edit Master text styles</a:t>
            </a:r>
          </a:p>
        </p:txBody>
      </p:sp>
      <p:sp>
        <p:nvSpPr>
          <p:cNvPr id="4" name="Picture Placeholder 3"/>
          <p:cNvSpPr>
            <a:spLocks noGrp="1"/>
          </p:cNvSpPr>
          <p:nvPr>
            <p:ph type="pic" sz="quarter" idx="14"/>
          </p:nvPr>
        </p:nvSpPr>
        <p:spPr>
          <a:xfrm>
            <a:off x="4413250" y="1784404"/>
            <a:ext cx="2887663" cy="3417834"/>
          </a:xfrm>
        </p:spPr>
        <p:txBody>
          <a:bodyPr rtlCol="0">
            <a:normAutofit/>
          </a:bodyPr>
          <a:lstStyle/>
          <a:p>
            <a:pPr lvl="0"/>
            <a:r>
              <a:rPr lang="en-US" noProof="0" smtClean="0"/>
              <a:t>Click icon to add picture</a:t>
            </a:r>
            <a:endParaRPr lang="en-US" noProof="0"/>
          </a:p>
        </p:txBody>
      </p:sp>
      <p:sp>
        <p:nvSpPr>
          <p:cNvPr id="12"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9" name="Slide Number Placeholder 5"/>
          <p:cNvSpPr>
            <a:spLocks noGrp="1"/>
          </p:cNvSpPr>
          <p:nvPr>
            <p:ph type="sldNum" sz="quarter" idx="15"/>
          </p:nvPr>
        </p:nvSpPr>
        <p:spPr/>
        <p:txBody>
          <a:bodyPr/>
          <a:lstStyle>
            <a:lvl1pPr>
              <a:defRPr/>
            </a:lvl1pPr>
          </a:lstStyle>
          <a:p>
            <a:pPr>
              <a:defRPr/>
            </a:pPr>
            <a:fld id="{853633B9-BE01-4056-9D42-B5EDCE646CCF}" type="slidenum">
              <a:rPr lang="en-US" altLang="en-US" smtClean="0"/>
              <a:pPr>
                <a:defRPr/>
              </a:pPr>
              <a:t>‹#›</a:t>
            </a:fld>
            <a:endParaRPr lang="en-US" altLang="en-US"/>
          </a:p>
        </p:txBody>
      </p:sp>
    </p:spTree>
    <p:extLst>
      <p:ext uri="{BB962C8B-B14F-4D97-AF65-F5344CB8AC3E}">
        <p14:creationId xmlns:p14="http://schemas.microsoft.com/office/powerpoint/2010/main" val="40367260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5" name="Rectangle 4"/>
          <p:cNvSpPr/>
          <p:nvPr/>
        </p:nvSpPr>
        <p:spPr>
          <a:xfrm>
            <a:off x="427038" y="1066800"/>
            <a:ext cx="8259762" cy="4546600"/>
          </a:xfrm>
          <a:prstGeom prst="rect">
            <a:avLst/>
          </a:prstGeom>
          <a:solidFill>
            <a:srgbClr val="8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hape 2708"/>
          <p:cNvSpPr/>
          <p:nvPr/>
        </p:nvSpPr>
        <p:spPr>
          <a:xfrm>
            <a:off x="8053388" y="4679950"/>
            <a:ext cx="385762" cy="38576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tx1"/>
          </a:solidFill>
          <a:ln w="12700">
            <a:solidFill>
              <a:schemeClr val="tx1"/>
            </a:solidFill>
            <a:miter lim="400000"/>
          </a:ln>
        </p:spPr>
        <p:txBody>
          <a:bodyPr lIns="14284" tIns="14284" rIns="14284" bIns="14284" anchor="ctr"/>
          <a:lstStyle/>
          <a:p>
            <a:pPr defTabSz="171399" fontAlgn="auto">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3" name="Media Placeholder 2"/>
          <p:cNvSpPr>
            <a:spLocks noGrp="1"/>
          </p:cNvSpPr>
          <p:nvPr>
            <p:ph type="media" sz="quarter" idx="11"/>
          </p:nvPr>
        </p:nvSpPr>
        <p:spPr>
          <a:xfrm>
            <a:off x="627838" y="1252516"/>
            <a:ext cx="7123297" cy="3812788"/>
          </a:xfrm>
        </p:spPr>
        <p:txBody>
          <a:bodyPr rtlCol="0">
            <a:normAutofit/>
          </a:bodyPr>
          <a:lstStyle/>
          <a:p>
            <a:pPr lvl="0"/>
            <a:r>
              <a:rPr lang="en-US" noProof="0" smtClean="0"/>
              <a:t>Click icon to add media</a:t>
            </a:r>
            <a:endParaRPr lang="en-US" noProof="0"/>
          </a:p>
        </p:txBody>
      </p:sp>
      <p:sp>
        <p:nvSpPr>
          <p:cNvPr id="7" name="Slide Number Placeholder 5"/>
          <p:cNvSpPr>
            <a:spLocks noGrp="1"/>
          </p:cNvSpPr>
          <p:nvPr>
            <p:ph type="sldNum" sz="quarter" idx="12"/>
          </p:nvPr>
        </p:nvSpPr>
        <p:spPr/>
        <p:txBody>
          <a:bodyPr/>
          <a:lstStyle>
            <a:lvl1pPr>
              <a:defRPr/>
            </a:lvl1pPr>
          </a:lstStyle>
          <a:p>
            <a:pPr>
              <a:defRPr/>
            </a:pPr>
            <a:fld id="{853633B9-BE01-4056-9D42-B5EDCE646CCF}" type="slidenum">
              <a:rPr lang="en-US" altLang="en-US" smtClean="0"/>
              <a:pPr>
                <a:defRPr/>
              </a:pPr>
              <a:t>‹#›</a:t>
            </a:fld>
            <a:endParaRPr lang="en-US" altLang="en-US"/>
          </a:p>
        </p:txBody>
      </p:sp>
    </p:spTree>
    <p:extLst>
      <p:ext uri="{BB962C8B-B14F-4D97-AF65-F5344CB8AC3E}">
        <p14:creationId xmlns:p14="http://schemas.microsoft.com/office/powerpoint/2010/main" val="724176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cxnSp>
        <p:nvCxnSpPr>
          <p:cNvPr id="4" name="Straight Connector 3"/>
          <p:cNvCxnSpPr/>
          <p:nvPr/>
        </p:nvCxnSpPr>
        <p:spPr>
          <a:xfrm>
            <a:off x="0" y="2716213"/>
            <a:ext cx="93884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47713" y="1901825"/>
            <a:ext cx="7645400" cy="18161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2"/>
          <p:cNvSpPr>
            <a:spLocks noGrp="1"/>
          </p:cNvSpPr>
          <p:nvPr>
            <p:ph type="title"/>
          </p:nvPr>
        </p:nvSpPr>
        <p:spPr>
          <a:xfrm>
            <a:off x="1146047" y="2362733"/>
            <a:ext cx="7169277" cy="706672"/>
          </a:xfrm>
          <a:prstGeom prst="rect">
            <a:avLst/>
          </a:prstGeom>
        </p:spPr>
        <p:txBody>
          <a:bodyPr vert="horz" lIns="91440" tIns="45720" rIns="91440" bIns="45720" rtlCol="0" anchor="ctr">
            <a:normAutofit/>
          </a:bodyPr>
          <a:lstStyle>
            <a:lvl1pPr>
              <a:defRPr baseline="0">
                <a:solidFill>
                  <a:schemeClr val="bg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1338261" y="4179223"/>
            <a:ext cx="6977063" cy="2019300"/>
          </a:xfrm>
        </p:spPr>
        <p:txBody>
          <a:bodyPr/>
          <a:lstStyle>
            <a:lvl1pPr marL="0" indent="0">
              <a:buNone/>
              <a:defRPr sz="3600"/>
            </a:lvl1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22130138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F4FCC59D-449D-46D8-8632-F05ED22403CA}" type="slidenum">
              <a:rPr lang="en-US" altLang="en-US"/>
              <a:pPr>
                <a:defRPr/>
              </a:pPr>
              <a:t>‹#›</a:t>
            </a:fld>
            <a:endParaRPr lang="en-US" altLang="en-US"/>
          </a:p>
        </p:txBody>
      </p:sp>
    </p:spTree>
    <p:extLst>
      <p:ext uri="{BB962C8B-B14F-4D97-AF65-F5344CB8AC3E}">
        <p14:creationId xmlns:p14="http://schemas.microsoft.com/office/powerpoint/2010/main" val="40617723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8B93CBBC-7A66-4607-B8FC-99FC9146E0A5}" type="slidenum">
              <a:rPr lang="en-US" altLang="en-US"/>
              <a:pPr>
                <a:defRPr/>
              </a:pPr>
              <a:t>‹#›</a:t>
            </a:fld>
            <a:endParaRPr lang="en-US" altLang="en-US"/>
          </a:p>
        </p:txBody>
      </p:sp>
    </p:spTree>
    <p:extLst>
      <p:ext uri="{BB962C8B-B14F-4D97-AF65-F5344CB8AC3E}">
        <p14:creationId xmlns:p14="http://schemas.microsoft.com/office/powerpoint/2010/main" val="25014515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C211EADB-EF5D-416F-A2D7-C8E34F1D3002}" type="slidenum">
              <a:rPr lang="en-US" altLang="en-US"/>
              <a:pPr>
                <a:defRPr/>
              </a:pPr>
              <a:t>‹#›</a:t>
            </a:fld>
            <a:endParaRPr lang="en-US" altLang="en-US"/>
          </a:p>
        </p:txBody>
      </p:sp>
    </p:spTree>
    <p:extLst>
      <p:ext uri="{BB962C8B-B14F-4D97-AF65-F5344CB8AC3E}">
        <p14:creationId xmlns:p14="http://schemas.microsoft.com/office/powerpoint/2010/main" val="34514161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BA574B6B-9AB4-4A58-926B-6C4C2D61678B}" type="slidenum">
              <a:rPr lang="en-US" altLang="en-US"/>
              <a:pPr>
                <a:defRPr/>
              </a:pPr>
              <a:t>‹#›</a:t>
            </a:fld>
            <a:endParaRPr lang="en-US" altLang="en-US"/>
          </a:p>
        </p:txBody>
      </p:sp>
    </p:spTree>
    <p:extLst>
      <p:ext uri="{BB962C8B-B14F-4D97-AF65-F5344CB8AC3E}">
        <p14:creationId xmlns:p14="http://schemas.microsoft.com/office/powerpoint/2010/main" val="145857210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76C4AC27-C451-495B-A042-0E3204EC8EB3}" type="slidenum">
              <a:rPr lang="en-US" altLang="en-US"/>
              <a:pPr>
                <a:defRPr/>
              </a:pPr>
              <a:t>‹#›</a:t>
            </a:fld>
            <a:endParaRPr lang="en-US" altLang="en-US"/>
          </a:p>
        </p:txBody>
      </p:sp>
    </p:spTree>
    <p:extLst>
      <p:ext uri="{BB962C8B-B14F-4D97-AF65-F5344CB8AC3E}">
        <p14:creationId xmlns:p14="http://schemas.microsoft.com/office/powerpoint/2010/main" val="1560128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A86F80-65F2-4AC1-8D27-7F39AE821D3F}" type="slidenum">
              <a:rPr lang="en-US" altLang="en-US"/>
              <a:pPr>
                <a:defRPr/>
              </a:pPr>
              <a:t>‹#›</a:t>
            </a:fld>
            <a:endParaRPr lang="en-US" altLang="en-US"/>
          </a:p>
        </p:txBody>
      </p:sp>
    </p:spTree>
    <p:extLst>
      <p:ext uri="{BB962C8B-B14F-4D97-AF65-F5344CB8AC3E}">
        <p14:creationId xmlns:p14="http://schemas.microsoft.com/office/powerpoint/2010/main" val="31298387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310D28D5-AC0C-41A0-ADFC-FFB01031BFB1}" type="slidenum">
              <a:rPr lang="en-US" altLang="en-US"/>
              <a:pPr>
                <a:defRPr/>
              </a:pPr>
              <a:t>‹#›</a:t>
            </a:fld>
            <a:endParaRPr lang="en-US" altLang="en-US"/>
          </a:p>
        </p:txBody>
      </p:sp>
    </p:spTree>
    <p:extLst>
      <p:ext uri="{BB962C8B-B14F-4D97-AF65-F5344CB8AC3E}">
        <p14:creationId xmlns:p14="http://schemas.microsoft.com/office/powerpoint/2010/main" val="37074761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FCE3D37B-EAC1-4AD1-A295-42812ACBBB07}" type="slidenum">
              <a:rPr lang="en-US" altLang="en-US"/>
              <a:pPr>
                <a:defRPr/>
              </a:pPr>
              <a:t>‹#›</a:t>
            </a:fld>
            <a:endParaRPr lang="en-US" altLang="en-US"/>
          </a:p>
        </p:txBody>
      </p:sp>
    </p:spTree>
    <p:extLst>
      <p:ext uri="{BB962C8B-B14F-4D97-AF65-F5344CB8AC3E}">
        <p14:creationId xmlns:p14="http://schemas.microsoft.com/office/powerpoint/2010/main" val="11370684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03CF2258-ADAA-47D3-91F6-9E84053BEDC5}" type="slidenum">
              <a:rPr lang="en-US" altLang="en-US"/>
              <a:pPr>
                <a:defRPr/>
              </a:pPr>
              <a:t>‹#›</a:t>
            </a:fld>
            <a:endParaRPr lang="en-US" altLang="en-US"/>
          </a:p>
        </p:txBody>
      </p:sp>
    </p:spTree>
    <p:extLst>
      <p:ext uri="{BB962C8B-B14F-4D97-AF65-F5344CB8AC3E}">
        <p14:creationId xmlns:p14="http://schemas.microsoft.com/office/powerpoint/2010/main" val="403964789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40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4A4355CB-7010-4F0B-911E-4BF27C270B60}" type="slidenum">
              <a:rPr lang="en-US" altLang="en-US"/>
              <a:pPr>
                <a:defRPr/>
              </a:pPr>
              <a:t>‹#›</a:t>
            </a:fld>
            <a:endParaRPr lang="en-US" altLang="en-US"/>
          </a:p>
        </p:txBody>
      </p:sp>
    </p:spTree>
    <p:extLst>
      <p:ext uri="{BB962C8B-B14F-4D97-AF65-F5344CB8AC3E}">
        <p14:creationId xmlns:p14="http://schemas.microsoft.com/office/powerpoint/2010/main" val="14386334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2338A2F9-E631-4780-9C29-375A4253D7B1}" type="slidenum">
              <a:rPr lang="en-US" altLang="en-US"/>
              <a:pPr>
                <a:defRPr/>
              </a:pPr>
              <a:t>‹#›</a:t>
            </a:fld>
            <a:endParaRPr lang="en-US" altLang="en-US"/>
          </a:p>
        </p:txBody>
      </p:sp>
    </p:spTree>
    <p:extLst>
      <p:ext uri="{BB962C8B-B14F-4D97-AF65-F5344CB8AC3E}">
        <p14:creationId xmlns:p14="http://schemas.microsoft.com/office/powerpoint/2010/main" val="29358942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0E18E2DC-13D3-4A5E-8EB3-A9D68F17D0E9}" type="slidenum">
              <a:rPr lang="en-US" altLang="en-US"/>
              <a:pPr>
                <a:defRPr/>
              </a:pPr>
              <a:t>‹#›</a:t>
            </a:fld>
            <a:endParaRPr lang="en-US" altLang="en-US"/>
          </a:p>
        </p:txBody>
      </p:sp>
    </p:spTree>
    <p:extLst>
      <p:ext uri="{BB962C8B-B14F-4D97-AF65-F5344CB8AC3E}">
        <p14:creationId xmlns:p14="http://schemas.microsoft.com/office/powerpoint/2010/main" val="20905102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E9F82CF7-5EDD-4D32-83BB-EDA4DCA4CD23}" type="slidenum">
              <a:rPr lang="en-US" altLang="en-US"/>
              <a:pPr>
                <a:defRPr/>
              </a:pPr>
              <a:t>‹#›</a:t>
            </a:fld>
            <a:endParaRPr lang="en-US" altLang="en-US"/>
          </a:p>
        </p:txBody>
      </p:sp>
    </p:spTree>
    <p:extLst>
      <p:ext uri="{BB962C8B-B14F-4D97-AF65-F5344CB8AC3E}">
        <p14:creationId xmlns:p14="http://schemas.microsoft.com/office/powerpoint/2010/main" val="29744808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5"/>
            <a:ext cx="4038600" cy="4525963"/>
          </a:xfrm>
        </p:spPr>
        <p:txBody>
          <a:bodyPr/>
          <a:lstStyle/>
          <a:p>
            <a:pPr lvl="0"/>
            <a:endParaRPr lang="en-US" noProof="0" smtClean="0"/>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8789F8E3-B94F-4D91-8936-38BBC3D84C9B}" type="slidenum">
              <a:rPr lang="en-US" altLang="en-US"/>
              <a:pPr>
                <a:defRPr/>
              </a:pPr>
              <a:t>‹#›</a:t>
            </a:fld>
            <a:endParaRPr lang="en-US" altLang="en-US"/>
          </a:p>
        </p:txBody>
      </p:sp>
    </p:spTree>
    <p:extLst>
      <p:ext uri="{BB962C8B-B14F-4D97-AF65-F5344CB8AC3E}">
        <p14:creationId xmlns:p14="http://schemas.microsoft.com/office/powerpoint/2010/main" val="27590498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5"/>
            <a:ext cx="8229600" cy="4525963"/>
          </a:xfrm>
        </p:spPr>
        <p:txBody>
          <a:bodyPr/>
          <a:lstStyle/>
          <a:p>
            <a:pPr lvl="0"/>
            <a:endParaRPr lang="en-US" noProof="0" smtClean="0"/>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74582C39-CB96-40EF-930F-B1B9A8CB296B}" type="slidenum">
              <a:rPr lang="en-US" altLang="en-US"/>
              <a:pPr>
                <a:defRPr/>
              </a:pPr>
              <a:t>‹#›</a:t>
            </a:fld>
            <a:endParaRPr lang="en-US" altLang="en-US"/>
          </a:p>
        </p:txBody>
      </p:sp>
    </p:spTree>
    <p:extLst>
      <p:ext uri="{BB962C8B-B14F-4D97-AF65-F5344CB8AC3E}">
        <p14:creationId xmlns:p14="http://schemas.microsoft.com/office/powerpoint/2010/main" val="33946008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5"/>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3E3814CF-18D8-4BA3-A69F-EE6597EE8576}" type="slidenum">
              <a:rPr lang="en-US" altLang="en-US"/>
              <a:pPr>
                <a:defRPr/>
              </a:pPr>
              <a:t>‹#›</a:t>
            </a:fld>
            <a:endParaRPr lang="en-US" altLang="en-US"/>
          </a:p>
        </p:txBody>
      </p:sp>
    </p:spTree>
    <p:extLst>
      <p:ext uri="{BB962C8B-B14F-4D97-AF65-F5344CB8AC3E}">
        <p14:creationId xmlns:p14="http://schemas.microsoft.com/office/powerpoint/2010/main" val="2497166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FA09D9-6FF9-4650-9851-1E11717097B0}" type="slidenum">
              <a:rPr lang="en-US" altLang="en-US"/>
              <a:pPr>
                <a:defRPr/>
              </a:pPr>
              <a:t>‹#›</a:t>
            </a:fld>
            <a:endParaRPr lang="en-US" altLang="en-US"/>
          </a:p>
        </p:txBody>
      </p:sp>
    </p:spTree>
    <p:extLst>
      <p:ext uri="{BB962C8B-B14F-4D97-AF65-F5344CB8AC3E}">
        <p14:creationId xmlns:p14="http://schemas.microsoft.com/office/powerpoint/2010/main" val="26998306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CCB52A03-16E5-428B-8AA8-48CFBCA07F56}" type="slidenum">
              <a:rPr lang="en-US" altLang="en-US"/>
              <a:pPr>
                <a:defRPr/>
              </a:pPr>
              <a:t>‹#›</a:t>
            </a:fld>
            <a:endParaRPr lang="en-US" altLang="en-US"/>
          </a:p>
        </p:txBody>
      </p:sp>
    </p:spTree>
    <p:extLst>
      <p:ext uri="{BB962C8B-B14F-4D97-AF65-F5344CB8AC3E}">
        <p14:creationId xmlns:p14="http://schemas.microsoft.com/office/powerpoint/2010/main" val="932747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7" name="Footer Placeholder 6"/>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8" name="Slide Number Placeholder 7"/>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07E8EAF0-491E-4B14-A569-86640582D25D}" type="slidenum">
              <a:rPr lang="en-US" altLang="en-US"/>
              <a:pPr>
                <a:defRPr/>
              </a:pPr>
              <a:t>‹#›</a:t>
            </a:fld>
            <a:endParaRPr lang="en-US" altLang="en-US"/>
          </a:p>
        </p:txBody>
      </p:sp>
    </p:spTree>
    <p:extLst>
      <p:ext uri="{BB962C8B-B14F-4D97-AF65-F5344CB8AC3E}">
        <p14:creationId xmlns:p14="http://schemas.microsoft.com/office/powerpoint/2010/main" val="15230685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B47C6485-5311-4B50-97AE-150C8722BAA8}" type="slidenum">
              <a:rPr lang="en-US" altLang="en-US"/>
              <a:pPr>
                <a:defRPr/>
              </a:pPr>
              <a:t>‹#›</a:t>
            </a:fld>
            <a:endParaRPr lang="en-US" altLang="en-US"/>
          </a:p>
        </p:txBody>
      </p:sp>
    </p:spTree>
    <p:extLst>
      <p:ext uri="{BB962C8B-B14F-4D97-AF65-F5344CB8AC3E}">
        <p14:creationId xmlns:p14="http://schemas.microsoft.com/office/powerpoint/2010/main" val="38995661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54FC342B-9F26-4C31-8BF6-4900323FF52C}" type="datetimeFigureOut">
              <a:rPr lang="en-US"/>
              <a:pPr>
                <a:defRPr/>
              </a:pPr>
              <a:t>4/2/2020</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3AC59A6C-1CEB-466C-AEBD-C7D13178FD9B}" type="slidenum">
              <a:rPr lang="en-US" altLang="en-US"/>
              <a:pPr>
                <a:defRPr/>
              </a:pPr>
              <a:t>‹#›</a:t>
            </a:fld>
            <a:endParaRPr lang="en-US" altLang="en-US"/>
          </a:p>
        </p:txBody>
      </p:sp>
    </p:spTree>
    <p:extLst>
      <p:ext uri="{BB962C8B-B14F-4D97-AF65-F5344CB8AC3E}">
        <p14:creationId xmlns:p14="http://schemas.microsoft.com/office/powerpoint/2010/main" val="25151637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27804D08-AA78-4D1F-818E-324AAB9A5EE6}" type="datetimeFigureOut">
              <a:rPr lang="en-US"/>
              <a:pPr>
                <a:defRPr/>
              </a:pPr>
              <a:t>4/2/2020</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AA30080D-B784-4046-B270-FEC3A3F77CFA}" type="slidenum">
              <a:rPr lang="en-US" altLang="en-US"/>
              <a:pPr>
                <a:defRPr/>
              </a:pPr>
              <a:t>‹#›</a:t>
            </a:fld>
            <a:endParaRPr lang="en-US" altLang="en-US"/>
          </a:p>
        </p:txBody>
      </p:sp>
    </p:spTree>
    <p:extLst>
      <p:ext uri="{BB962C8B-B14F-4D97-AF65-F5344CB8AC3E}">
        <p14:creationId xmlns:p14="http://schemas.microsoft.com/office/powerpoint/2010/main" val="9216826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DE5FA684-D688-47E0-BCA1-E9E215F51BD3}" type="datetimeFigureOut">
              <a:rPr lang="en-US"/>
              <a:pPr>
                <a:defRPr/>
              </a:pPr>
              <a:t>4/2/2020</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C7AC9424-A85B-4B8E-B1F5-8385186AD846}" type="slidenum">
              <a:rPr lang="en-US" altLang="en-US"/>
              <a:pPr>
                <a:defRPr/>
              </a:pPr>
              <a:t>‹#›</a:t>
            </a:fld>
            <a:endParaRPr lang="en-US" altLang="en-US"/>
          </a:p>
        </p:txBody>
      </p:sp>
    </p:spTree>
    <p:extLst>
      <p:ext uri="{BB962C8B-B14F-4D97-AF65-F5344CB8AC3E}">
        <p14:creationId xmlns:p14="http://schemas.microsoft.com/office/powerpoint/2010/main" val="15126260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0E711D05-A09B-4769-86BB-C95CF0EE8D9B}" type="datetimeFigureOut">
              <a:rPr lang="en-US"/>
              <a:pPr>
                <a:defRPr/>
              </a:pPr>
              <a:t>4/2/2020</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CFE05C9B-8935-4CE3-AA37-5016412BFAA8}" type="slidenum">
              <a:rPr lang="en-US" altLang="en-US"/>
              <a:pPr>
                <a:defRPr/>
              </a:pPr>
              <a:t>‹#›</a:t>
            </a:fld>
            <a:endParaRPr lang="en-US" altLang="en-US"/>
          </a:p>
        </p:txBody>
      </p:sp>
    </p:spTree>
    <p:extLst>
      <p:ext uri="{BB962C8B-B14F-4D97-AF65-F5344CB8AC3E}">
        <p14:creationId xmlns:p14="http://schemas.microsoft.com/office/powerpoint/2010/main" val="4523472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ea typeface="+mn-ea"/>
              </a:defRPr>
            </a:lvl1pPr>
          </a:lstStyle>
          <a:p>
            <a:pPr>
              <a:defRPr/>
            </a:pPr>
            <a:fld id="{E0D0763F-9449-4466-9D97-592DD13D60E2}" type="datetimeFigureOut">
              <a:rPr lang="en-US"/>
              <a:pPr>
                <a:defRPr/>
              </a:pPr>
              <a:t>4/2/2020</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F8D7B806-4383-426E-96D7-4781490CC198}" type="slidenum">
              <a:rPr lang="en-US" altLang="en-US"/>
              <a:pPr>
                <a:defRPr/>
              </a:pPr>
              <a:t>‹#›</a:t>
            </a:fld>
            <a:endParaRPr lang="en-US" altLang="en-US"/>
          </a:p>
        </p:txBody>
      </p:sp>
    </p:spTree>
    <p:extLst>
      <p:ext uri="{BB962C8B-B14F-4D97-AF65-F5344CB8AC3E}">
        <p14:creationId xmlns:p14="http://schemas.microsoft.com/office/powerpoint/2010/main" val="13795620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ea typeface="+mn-ea"/>
              </a:defRPr>
            </a:lvl1pPr>
          </a:lstStyle>
          <a:p>
            <a:pPr>
              <a:defRPr/>
            </a:pPr>
            <a:fld id="{283B78C5-6A3C-4E04-9CE6-2470CA491F40}" type="datetimeFigureOut">
              <a:rPr lang="en-US"/>
              <a:pPr>
                <a:defRPr/>
              </a:pPr>
              <a:t>4/2/2020</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35FF3B60-CC5C-47DD-83F3-1EC068F1691D}" type="slidenum">
              <a:rPr lang="en-US" altLang="en-US"/>
              <a:pPr>
                <a:defRPr/>
              </a:pPr>
              <a:t>‹#›</a:t>
            </a:fld>
            <a:endParaRPr lang="en-US" altLang="en-US"/>
          </a:p>
        </p:txBody>
      </p:sp>
    </p:spTree>
    <p:extLst>
      <p:ext uri="{BB962C8B-B14F-4D97-AF65-F5344CB8AC3E}">
        <p14:creationId xmlns:p14="http://schemas.microsoft.com/office/powerpoint/2010/main" val="4979779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ea typeface="+mn-ea"/>
              </a:defRPr>
            </a:lvl1pPr>
          </a:lstStyle>
          <a:p>
            <a:pPr>
              <a:defRPr/>
            </a:pPr>
            <a:fld id="{E6F411A4-43EF-4807-95BA-55FDFE277D2B}" type="datetimeFigureOut">
              <a:rPr lang="en-US"/>
              <a:pPr>
                <a:defRPr/>
              </a:pPr>
              <a:t>4/2/2020</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E54E87F7-0B9C-49C2-9DAC-47D24DE26FFD}" type="slidenum">
              <a:rPr lang="en-US" altLang="en-US"/>
              <a:pPr>
                <a:defRPr/>
              </a:pPr>
              <a:t>‹#›</a:t>
            </a:fld>
            <a:endParaRPr lang="en-US" altLang="en-US"/>
          </a:p>
        </p:txBody>
      </p:sp>
    </p:spTree>
    <p:extLst>
      <p:ext uri="{BB962C8B-B14F-4D97-AF65-F5344CB8AC3E}">
        <p14:creationId xmlns:p14="http://schemas.microsoft.com/office/powerpoint/2010/main" val="2501498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0D9C9E-390D-47CA-830C-DDEE509608B7}" type="slidenum">
              <a:rPr lang="en-US" altLang="en-US"/>
              <a:pPr>
                <a:defRPr/>
              </a:pPr>
              <a:t>‹#›</a:t>
            </a:fld>
            <a:endParaRPr lang="en-US" altLang="en-US"/>
          </a:p>
        </p:txBody>
      </p:sp>
    </p:spTree>
    <p:extLst>
      <p:ext uri="{BB962C8B-B14F-4D97-AF65-F5344CB8AC3E}">
        <p14:creationId xmlns:p14="http://schemas.microsoft.com/office/powerpoint/2010/main" val="33202955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879D0A5A-0717-4CED-A4C2-6ECD079A2783}" type="datetimeFigureOut">
              <a:rPr lang="en-US"/>
              <a:pPr>
                <a:defRPr/>
              </a:pPr>
              <a:t>4/2/2020</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428329F5-380A-4081-85BA-A9EE730C2507}" type="slidenum">
              <a:rPr lang="en-US" altLang="en-US"/>
              <a:pPr>
                <a:defRPr/>
              </a:pPr>
              <a:t>‹#›</a:t>
            </a:fld>
            <a:endParaRPr lang="en-US" altLang="en-US"/>
          </a:p>
        </p:txBody>
      </p:sp>
    </p:spTree>
    <p:extLst>
      <p:ext uri="{BB962C8B-B14F-4D97-AF65-F5344CB8AC3E}">
        <p14:creationId xmlns:p14="http://schemas.microsoft.com/office/powerpoint/2010/main" val="24512244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40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E31239B0-479A-4D84-9F47-C72F23C31500}" type="datetimeFigureOut">
              <a:rPr lang="en-US"/>
              <a:pPr>
                <a:defRPr/>
              </a:pPr>
              <a:t>4/2/2020</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89A57872-7441-446F-8806-905FAEB0C04D}" type="slidenum">
              <a:rPr lang="en-US" altLang="en-US"/>
              <a:pPr>
                <a:defRPr/>
              </a:pPr>
              <a:t>‹#›</a:t>
            </a:fld>
            <a:endParaRPr lang="en-US" altLang="en-US"/>
          </a:p>
        </p:txBody>
      </p:sp>
    </p:spTree>
    <p:extLst>
      <p:ext uri="{BB962C8B-B14F-4D97-AF65-F5344CB8AC3E}">
        <p14:creationId xmlns:p14="http://schemas.microsoft.com/office/powerpoint/2010/main" val="2745706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29EE9477-0DBB-4618-9DFB-68C29AF28D06}" type="datetimeFigureOut">
              <a:rPr lang="en-US"/>
              <a:pPr>
                <a:defRPr/>
              </a:pPr>
              <a:t>4/2/2020</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1F828E66-A8A5-4057-AF8B-645B5680796F}" type="slidenum">
              <a:rPr lang="en-US" altLang="en-US"/>
              <a:pPr>
                <a:defRPr/>
              </a:pPr>
              <a:t>‹#›</a:t>
            </a:fld>
            <a:endParaRPr lang="en-US" altLang="en-US"/>
          </a:p>
        </p:txBody>
      </p:sp>
    </p:spTree>
    <p:extLst>
      <p:ext uri="{BB962C8B-B14F-4D97-AF65-F5344CB8AC3E}">
        <p14:creationId xmlns:p14="http://schemas.microsoft.com/office/powerpoint/2010/main" val="19459151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DAB20D02-FAA1-434D-8AE0-5BDFF54F5989}" type="datetimeFigureOut">
              <a:rPr lang="en-US"/>
              <a:pPr>
                <a:defRPr/>
              </a:pPr>
              <a:t>4/2/2020</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C03460CB-9B78-4D23-A1B5-C5D2FEA6302C}" type="slidenum">
              <a:rPr lang="en-US" altLang="en-US"/>
              <a:pPr>
                <a:defRPr/>
              </a:pPr>
              <a:t>‹#›</a:t>
            </a:fld>
            <a:endParaRPr lang="en-US" altLang="en-US"/>
          </a:p>
        </p:txBody>
      </p:sp>
    </p:spTree>
    <p:extLst>
      <p:ext uri="{BB962C8B-B14F-4D97-AF65-F5344CB8AC3E}">
        <p14:creationId xmlns:p14="http://schemas.microsoft.com/office/powerpoint/2010/main" val="17005332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4" name="Picture 2" descr="UC_MED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146800"/>
            <a:ext cx="26670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7"/>
          <p:cNvSpPr>
            <a:spLocks noGrp="1"/>
          </p:cNvSpPr>
          <p:nvPr>
            <p:ph type="body" sz="quarter" idx="12"/>
          </p:nvPr>
        </p:nvSpPr>
        <p:spPr>
          <a:xfrm>
            <a:off x="342900" y="1028700"/>
            <a:ext cx="8445500" cy="4775200"/>
          </a:xfrm>
          <a:prstGeom prst="rect">
            <a:avLst/>
          </a:prstGeom>
        </p:spPr>
        <p:txBody>
          <a:bodyPr/>
          <a:lstStyle>
            <a:lvl1pPr>
              <a:spcAft>
                <a:spcPts val="1200"/>
              </a:spcAft>
              <a:buFont typeface="Arial"/>
              <a:buChar char="•"/>
              <a:defRPr sz="1600" b="0" i="0">
                <a:latin typeface="Arial"/>
                <a:cs typeface="Arial"/>
              </a:defRPr>
            </a:lvl1pPr>
            <a:lvl2pPr>
              <a:defRPr sz="1600">
                <a:latin typeface="Ariel"/>
                <a:cs typeface="Ariel"/>
              </a:defRPr>
            </a:lvl2pPr>
            <a:lvl3pPr>
              <a:defRPr sz="1600">
                <a:latin typeface="Ariel"/>
                <a:cs typeface="Ariel"/>
              </a:defRPr>
            </a:lvl3pPr>
            <a:lvl4pPr>
              <a:defRPr sz="1600">
                <a:latin typeface="Ariel"/>
                <a:cs typeface="Ariel"/>
              </a:defRPr>
            </a:lvl4pPr>
            <a:lvl5pPr>
              <a:defRPr sz="1600">
                <a:latin typeface="Ariel"/>
                <a:cs typeface="Ariel"/>
              </a:defRPr>
            </a:lvl5pPr>
          </a:lstStyle>
          <a:p>
            <a:pPr lvl="0"/>
            <a:r>
              <a:rPr lang="en-US" dirty="0" smtClean="0"/>
              <a:t>Click to edit Master text styles</a:t>
            </a:r>
          </a:p>
          <a:p>
            <a:pPr lvl="0"/>
            <a:r>
              <a:rPr lang="en-US" dirty="0" smtClean="0"/>
              <a:t>Next Line of information</a:t>
            </a:r>
          </a:p>
        </p:txBody>
      </p:sp>
      <p:sp>
        <p:nvSpPr>
          <p:cNvPr id="11" name="Text Placeholder 9"/>
          <p:cNvSpPr>
            <a:spLocks noGrp="1"/>
          </p:cNvSpPr>
          <p:nvPr>
            <p:ph type="body" sz="quarter" idx="13"/>
          </p:nvPr>
        </p:nvSpPr>
        <p:spPr>
          <a:xfrm>
            <a:off x="342900" y="342900"/>
            <a:ext cx="6972300" cy="558800"/>
          </a:xfrm>
          <a:prstGeom prst="rect">
            <a:avLst/>
          </a:prstGeom>
        </p:spPr>
        <p:txBody>
          <a:bodyPr/>
          <a:lstStyle>
            <a:lvl1pPr algn="l">
              <a:buNone/>
              <a:defRPr sz="2400">
                <a:solidFill>
                  <a:srgbClr val="8B0021"/>
                </a:solidFill>
                <a:latin typeface="Times New Roman"/>
                <a:cs typeface="Times New Roman"/>
              </a:defRPr>
            </a:lvl1pPr>
          </a:lstStyle>
          <a:p>
            <a:pPr lvl="0"/>
            <a:r>
              <a:rPr lang="en-US" dirty="0" smtClean="0"/>
              <a:t>Click to edit Master text styles</a:t>
            </a:r>
          </a:p>
        </p:txBody>
      </p:sp>
      <p:sp>
        <p:nvSpPr>
          <p:cNvPr id="5" name="Slide Number Placeholder 13"/>
          <p:cNvSpPr>
            <a:spLocks noGrp="1"/>
          </p:cNvSpPr>
          <p:nvPr>
            <p:ph type="sldNum" sz="quarter" idx="14"/>
          </p:nvPr>
        </p:nvSpPr>
        <p:spPr>
          <a:xfrm>
            <a:off x="8394700" y="6248400"/>
            <a:ext cx="381000" cy="365125"/>
          </a:xfrm>
        </p:spPr>
        <p:txBody>
          <a:bodyPr/>
          <a:lstStyle>
            <a:lvl1pPr eaLnBrk="0" hangingPunct="0">
              <a:defRPr>
                <a:latin typeface="Arial" panose="020B0604020202020204" pitchFamily="34" charset="0"/>
              </a:defRPr>
            </a:lvl1pPr>
          </a:lstStyle>
          <a:p>
            <a:pPr>
              <a:defRPr/>
            </a:pPr>
            <a:fld id="{9EA302C6-2D72-41A7-AE68-93F6D0D64003}" type="slidenum">
              <a:rPr lang="en-US" altLang="en-US"/>
              <a:pPr>
                <a:defRPr/>
              </a:pPr>
              <a:t>‹#›</a:t>
            </a:fld>
            <a:endParaRPr lang="en-US" altLang="en-US"/>
          </a:p>
        </p:txBody>
      </p:sp>
      <p:sp>
        <p:nvSpPr>
          <p:cNvPr id="6" name="Footer Placeholder 14"/>
          <p:cNvSpPr>
            <a:spLocks noGrp="1"/>
          </p:cNvSpPr>
          <p:nvPr>
            <p:ph type="ftr" sz="quarter" idx="15"/>
          </p:nvPr>
        </p:nvSpPr>
        <p:spPr>
          <a:xfrm>
            <a:off x="5651500" y="6248400"/>
            <a:ext cx="2895600" cy="365125"/>
          </a:xfrm>
        </p:spPr>
        <p:txBody>
          <a:bodyPr/>
          <a:lstStyle>
            <a:lvl1pPr algn="r" eaLnBrk="0" hangingPunct="0">
              <a:defRPr sz="1200" b="0" i="0">
                <a:solidFill>
                  <a:srgbClr val="8B0021"/>
                </a:solidFill>
                <a:latin typeface="Arial"/>
                <a:cs typeface="Arial"/>
              </a:defRPr>
            </a:lvl1pPr>
          </a:lstStyle>
          <a:p>
            <a:pPr>
              <a:defRPr/>
            </a:pPr>
            <a:r>
              <a:rPr lang="en-US"/>
              <a:t>Presentation Title Here  |</a:t>
            </a:r>
          </a:p>
        </p:txBody>
      </p:sp>
    </p:spTree>
    <p:extLst>
      <p:ext uri="{BB962C8B-B14F-4D97-AF65-F5344CB8AC3E}">
        <p14:creationId xmlns:p14="http://schemas.microsoft.com/office/powerpoint/2010/main" val="5234514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2" descr="Medicine &amp; Biological Sciences Title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0" y="6019800"/>
            <a:ext cx="9144000" cy="838200"/>
          </a:xfrm>
          <a:prstGeom prst="rect">
            <a:avLst/>
          </a:prstGeom>
          <a:solidFill>
            <a:srgbClr val="8B0021"/>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dirty="0">
              <a:solidFill>
                <a:srgbClr val="98083A"/>
              </a:solidFill>
              <a:latin typeface="Calibri" pitchFamily="34" charset="0"/>
              <a:ea typeface="ヒラギノ角ゴ Pro W3" pitchFamily="-111" charset="-128"/>
            </a:endParaRPr>
          </a:p>
        </p:txBody>
      </p:sp>
      <p:sp>
        <p:nvSpPr>
          <p:cNvPr id="10" name="Text Placeholder 9"/>
          <p:cNvSpPr>
            <a:spLocks noGrp="1"/>
          </p:cNvSpPr>
          <p:nvPr>
            <p:ph type="body" sz="quarter" idx="10"/>
          </p:nvPr>
        </p:nvSpPr>
        <p:spPr>
          <a:xfrm>
            <a:off x="2057400" y="3657600"/>
            <a:ext cx="6400800" cy="1219200"/>
          </a:xfrm>
          <a:prstGeom prst="rect">
            <a:avLst/>
          </a:prstGeom>
        </p:spPr>
        <p:txBody>
          <a:bodyPr anchor="b"/>
          <a:lstStyle>
            <a:lvl1pPr>
              <a:buNone/>
              <a:defRPr sz="4000" baseline="0">
                <a:solidFill>
                  <a:srgbClr val="8B0021"/>
                </a:solidFill>
                <a:latin typeface="Times"/>
                <a:cs typeface="Times"/>
              </a:defRPr>
            </a:lvl1pPr>
          </a:lstStyle>
          <a:p>
            <a:pPr lvl="0"/>
            <a:r>
              <a:rPr lang="en-US" smtClean="0"/>
              <a:t>Click to edit Master text styles</a:t>
            </a:r>
          </a:p>
        </p:txBody>
      </p:sp>
      <p:sp>
        <p:nvSpPr>
          <p:cNvPr id="12" name="Text Placeholder 11"/>
          <p:cNvSpPr>
            <a:spLocks noGrp="1"/>
          </p:cNvSpPr>
          <p:nvPr>
            <p:ph type="body" sz="quarter" idx="11"/>
          </p:nvPr>
        </p:nvSpPr>
        <p:spPr>
          <a:xfrm>
            <a:off x="2057400" y="4959351"/>
            <a:ext cx="6400800" cy="381000"/>
          </a:xfrm>
          <a:prstGeom prst="rect">
            <a:avLst/>
          </a:prstGeom>
        </p:spPr>
        <p:txBody>
          <a:bodyPr/>
          <a:lstStyle>
            <a:lvl1pPr>
              <a:buNone/>
              <a:defRPr sz="2400">
                <a:latin typeface="Arial"/>
                <a:cs typeface="Arial"/>
              </a:defRPr>
            </a:lvl1pPr>
          </a:lstStyle>
          <a:p>
            <a:pPr lvl="0"/>
            <a:r>
              <a:rPr lang="en-US" smtClean="0"/>
              <a:t>Click to edit Master text styles</a:t>
            </a:r>
          </a:p>
        </p:txBody>
      </p:sp>
      <p:sp>
        <p:nvSpPr>
          <p:cNvPr id="14" name="Text Placeholder 13"/>
          <p:cNvSpPr>
            <a:spLocks noGrp="1"/>
          </p:cNvSpPr>
          <p:nvPr>
            <p:ph type="body" sz="quarter" idx="12"/>
          </p:nvPr>
        </p:nvSpPr>
        <p:spPr>
          <a:xfrm>
            <a:off x="2057400" y="5416609"/>
            <a:ext cx="3810000" cy="298451"/>
          </a:xfrm>
          <a:prstGeom prst="rect">
            <a:avLst/>
          </a:prstGeom>
        </p:spPr>
        <p:txBody>
          <a:bodyPr/>
          <a:lstStyle>
            <a:lvl1pPr>
              <a:buNone/>
              <a:defRPr sz="1800">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926842866"/>
      </p:ext>
    </p:extLst>
  </p:cSld>
  <p:clrMapOvr>
    <a:overrideClrMapping bg1="lt1" tx1="dk1" bg2="lt2" tx2="dk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5" name="Picture 2" descr="UC_MED&amp;BS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6072188"/>
            <a:ext cx="25146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7"/>
          <p:cNvSpPr>
            <a:spLocks noGrp="1"/>
          </p:cNvSpPr>
          <p:nvPr>
            <p:ph type="body" sz="quarter" idx="12"/>
          </p:nvPr>
        </p:nvSpPr>
        <p:spPr>
          <a:xfrm>
            <a:off x="355600" y="1028702"/>
            <a:ext cx="8432800" cy="4762500"/>
          </a:xfrm>
          <a:prstGeom prst="rect">
            <a:avLst/>
          </a:prstGeom>
        </p:spPr>
        <p:txBody>
          <a:bodyPr/>
          <a:lstStyle>
            <a:lvl1pPr>
              <a:spcAft>
                <a:spcPts val="1200"/>
              </a:spcAft>
              <a:buFont typeface="Arial"/>
              <a:buChar char="•"/>
              <a:defRPr sz="1600" b="0" i="0">
                <a:latin typeface="Arial"/>
                <a:cs typeface="Arial"/>
              </a:defRPr>
            </a:lvl1pPr>
            <a:lvl2pPr>
              <a:defRPr sz="1600">
                <a:latin typeface="Ariel"/>
                <a:cs typeface="Ariel"/>
              </a:defRPr>
            </a:lvl2pPr>
            <a:lvl3pPr>
              <a:defRPr sz="1600">
                <a:latin typeface="Ariel"/>
                <a:cs typeface="Ariel"/>
              </a:defRPr>
            </a:lvl3pPr>
            <a:lvl4pPr>
              <a:defRPr sz="1600">
                <a:latin typeface="Ariel"/>
                <a:cs typeface="Ariel"/>
              </a:defRPr>
            </a:lvl4pPr>
            <a:lvl5pPr>
              <a:defRPr sz="1600">
                <a:latin typeface="Ariel"/>
                <a:cs typeface="Ariel"/>
              </a:defRPr>
            </a:lvl5pPr>
          </a:lstStyle>
          <a:p>
            <a:pPr lvl="0"/>
            <a:r>
              <a:rPr lang="en-US" dirty="0" smtClean="0"/>
              <a:t>Click to edit Master text styles</a:t>
            </a:r>
          </a:p>
          <a:p>
            <a:pPr lvl="0"/>
            <a:r>
              <a:rPr lang="en-US" dirty="0" smtClean="0"/>
              <a:t>Next Line of information</a:t>
            </a:r>
          </a:p>
        </p:txBody>
      </p:sp>
      <p:sp>
        <p:nvSpPr>
          <p:cNvPr id="8" name="Text Placeholder 9"/>
          <p:cNvSpPr>
            <a:spLocks noGrp="1"/>
          </p:cNvSpPr>
          <p:nvPr>
            <p:ph type="body" sz="quarter" idx="13"/>
          </p:nvPr>
        </p:nvSpPr>
        <p:spPr>
          <a:xfrm>
            <a:off x="342900" y="342900"/>
            <a:ext cx="6972300" cy="558800"/>
          </a:xfrm>
          <a:prstGeom prst="rect">
            <a:avLst/>
          </a:prstGeom>
        </p:spPr>
        <p:txBody>
          <a:bodyPr/>
          <a:lstStyle>
            <a:lvl1pPr algn="l">
              <a:buNone/>
              <a:defRPr sz="2400">
                <a:solidFill>
                  <a:srgbClr val="8B0021"/>
                </a:solidFill>
                <a:latin typeface="Times New Roman"/>
                <a:cs typeface="Times New Roman"/>
              </a:defRPr>
            </a:lvl1pPr>
          </a:lstStyle>
          <a:p>
            <a:pPr lvl="0"/>
            <a:r>
              <a:rPr lang="en-US" smtClean="0"/>
              <a:t>Click to edit Master text styles</a:t>
            </a:r>
          </a:p>
        </p:txBody>
      </p:sp>
      <p:sp>
        <p:nvSpPr>
          <p:cNvPr id="12" name="Content Placeholder 14"/>
          <p:cNvSpPr>
            <a:spLocks noGrp="1"/>
          </p:cNvSpPr>
          <p:nvPr>
            <p:ph sz="quarter" idx="14"/>
          </p:nvPr>
        </p:nvSpPr>
        <p:spPr>
          <a:xfrm>
            <a:off x="7315200" y="419103"/>
            <a:ext cx="1473200" cy="419100"/>
          </a:xfrm>
          <a:prstGeom prst="rect">
            <a:avLst/>
          </a:prstGeom>
        </p:spPr>
        <p:txBody>
          <a:bodyPr/>
          <a:lstStyle>
            <a:lvl1pPr algn="r">
              <a:buNone/>
              <a:defRPr sz="1200">
                <a:latin typeface="Arial"/>
                <a:cs typeface="Arial"/>
              </a:defRPr>
            </a:lvl1pPr>
          </a:lstStyle>
          <a:p>
            <a:pPr lvl="0"/>
            <a:r>
              <a:rPr lang="en-US" smtClean="0"/>
              <a:t>Click to edit Master text styles</a:t>
            </a:r>
          </a:p>
        </p:txBody>
      </p:sp>
      <p:sp>
        <p:nvSpPr>
          <p:cNvPr id="6" name="Slide Number Placeholder 13"/>
          <p:cNvSpPr>
            <a:spLocks noGrp="1"/>
          </p:cNvSpPr>
          <p:nvPr>
            <p:ph type="sldNum" sz="quarter" idx="15"/>
          </p:nvPr>
        </p:nvSpPr>
        <p:spPr>
          <a:xfrm>
            <a:off x="8394700" y="6245225"/>
            <a:ext cx="381000" cy="365125"/>
          </a:xfrm>
        </p:spPr>
        <p:txBody>
          <a:bodyPr/>
          <a:lstStyle>
            <a:lvl1pPr eaLnBrk="0" hangingPunct="0">
              <a:defRPr/>
            </a:lvl1pPr>
          </a:lstStyle>
          <a:p>
            <a:pPr>
              <a:defRPr/>
            </a:pPr>
            <a:fld id="{7C593CC1-D6B9-4AC8-B84A-D10B596360EB}" type="slidenum">
              <a:rPr lang="en-US" altLang="en-US"/>
              <a:pPr>
                <a:defRPr/>
              </a:pPr>
              <a:t>‹#›</a:t>
            </a:fld>
            <a:endParaRPr lang="en-US" altLang="en-US"/>
          </a:p>
        </p:txBody>
      </p:sp>
      <p:sp>
        <p:nvSpPr>
          <p:cNvPr id="7" name="Footer Placeholder 14"/>
          <p:cNvSpPr>
            <a:spLocks noGrp="1"/>
          </p:cNvSpPr>
          <p:nvPr>
            <p:ph type="ftr" sz="quarter" idx="16"/>
          </p:nvPr>
        </p:nvSpPr>
        <p:spPr>
          <a:xfrm>
            <a:off x="5651500" y="6245225"/>
            <a:ext cx="2895600" cy="365125"/>
          </a:xfrm>
        </p:spPr>
        <p:txBody>
          <a:bodyPr wrap="square" numCol="1" anchorCtr="0" compatLnSpc="1">
            <a:prstTxWarp prst="textNoShape">
              <a:avLst/>
            </a:prstTxWarp>
          </a:bodyPr>
          <a:lstStyle>
            <a:lvl1pPr algn="r" eaLnBrk="0" hangingPunct="0">
              <a:defRPr sz="1200">
                <a:solidFill>
                  <a:srgbClr val="8B0021"/>
                </a:solidFill>
                <a:latin typeface="Arial" pitchFamily="34" charset="0"/>
                <a:ea typeface="ヒラギノ角ゴ Pro W3" pitchFamily="-111" charset="-128"/>
                <a:cs typeface="Arial" pitchFamily="34" charset="0"/>
              </a:defRPr>
            </a:lvl1pPr>
          </a:lstStyle>
          <a:p>
            <a:pPr>
              <a:defRPr/>
            </a:pPr>
            <a:r>
              <a:rPr lang="en-US"/>
              <a:t>Presentation Title Here  |</a:t>
            </a:r>
          </a:p>
        </p:txBody>
      </p:sp>
    </p:spTree>
    <p:extLst>
      <p:ext uri="{BB962C8B-B14F-4D97-AF65-F5344CB8AC3E}">
        <p14:creationId xmlns:p14="http://schemas.microsoft.com/office/powerpoint/2010/main" val="5026487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5" name="Picture 2" descr="UC_MED&amp;BS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6072188"/>
            <a:ext cx="25146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7"/>
          <p:cNvSpPr>
            <a:spLocks noGrp="1"/>
          </p:cNvSpPr>
          <p:nvPr>
            <p:ph type="body" sz="quarter" idx="12"/>
          </p:nvPr>
        </p:nvSpPr>
        <p:spPr>
          <a:xfrm>
            <a:off x="355600" y="1028702"/>
            <a:ext cx="8432800" cy="4762500"/>
          </a:xfrm>
          <a:prstGeom prst="rect">
            <a:avLst/>
          </a:prstGeom>
        </p:spPr>
        <p:txBody>
          <a:bodyPr/>
          <a:lstStyle>
            <a:lvl1pPr>
              <a:spcAft>
                <a:spcPts val="1200"/>
              </a:spcAft>
              <a:buFont typeface="Arial"/>
              <a:buChar char="•"/>
              <a:defRPr sz="1600" b="0" i="0">
                <a:latin typeface="Arial"/>
                <a:cs typeface="Arial"/>
              </a:defRPr>
            </a:lvl1pPr>
            <a:lvl2pPr>
              <a:defRPr sz="1600">
                <a:latin typeface="Ariel"/>
                <a:cs typeface="Ariel"/>
              </a:defRPr>
            </a:lvl2pPr>
            <a:lvl3pPr>
              <a:defRPr sz="1600">
                <a:latin typeface="Ariel"/>
                <a:cs typeface="Ariel"/>
              </a:defRPr>
            </a:lvl3pPr>
            <a:lvl4pPr>
              <a:defRPr sz="1600">
                <a:latin typeface="Ariel"/>
                <a:cs typeface="Ariel"/>
              </a:defRPr>
            </a:lvl4pPr>
            <a:lvl5pPr>
              <a:defRPr sz="1600">
                <a:latin typeface="Ariel"/>
                <a:cs typeface="Ariel"/>
              </a:defRPr>
            </a:lvl5pPr>
          </a:lstStyle>
          <a:p>
            <a:pPr lvl="0"/>
            <a:r>
              <a:rPr lang="en-US" dirty="0" smtClean="0"/>
              <a:t>Click to edit Master text styles</a:t>
            </a:r>
          </a:p>
          <a:p>
            <a:pPr lvl="0"/>
            <a:r>
              <a:rPr lang="en-US" dirty="0" smtClean="0"/>
              <a:t>Next Line of information</a:t>
            </a:r>
          </a:p>
        </p:txBody>
      </p:sp>
      <p:sp>
        <p:nvSpPr>
          <p:cNvPr id="8" name="Text Placeholder 9"/>
          <p:cNvSpPr>
            <a:spLocks noGrp="1"/>
          </p:cNvSpPr>
          <p:nvPr>
            <p:ph type="body" sz="quarter" idx="13"/>
          </p:nvPr>
        </p:nvSpPr>
        <p:spPr>
          <a:xfrm>
            <a:off x="342900" y="342900"/>
            <a:ext cx="6972300" cy="558800"/>
          </a:xfrm>
          <a:prstGeom prst="rect">
            <a:avLst/>
          </a:prstGeom>
        </p:spPr>
        <p:txBody>
          <a:bodyPr/>
          <a:lstStyle>
            <a:lvl1pPr algn="l">
              <a:buNone/>
              <a:defRPr sz="2400">
                <a:solidFill>
                  <a:srgbClr val="8B0021"/>
                </a:solidFill>
                <a:latin typeface="Times New Roman"/>
                <a:cs typeface="Times New Roman"/>
              </a:defRPr>
            </a:lvl1pPr>
          </a:lstStyle>
          <a:p>
            <a:pPr lvl="0"/>
            <a:r>
              <a:rPr lang="en-US" smtClean="0"/>
              <a:t>Click to edit Master text styles</a:t>
            </a:r>
          </a:p>
        </p:txBody>
      </p:sp>
      <p:sp>
        <p:nvSpPr>
          <p:cNvPr id="12" name="Content Placeholder 14"/>
          <p:cNvSpPr>
            <a:spLocks noGrp="1"/>
          </p:cNvSpPr>
          <p:nvPr>
            <p:ph sz="quarter" idx="14"/>
          </p:nvPr>
        </p:nvSpPr>
        <p:spPr>
          <a:xfrm>
            <a:off x="7315200" y="419103"/>
            <a:ext cx="1473200" cy="419100"/>
          </a:xfrm>
          <a:prstGeom prst="rect">
            <a:avLst/>
          </a:prstGeom>
        </p:spPr>
        <p:txBody>
          <a:bodyPr/>
          <a:lstStyle>
            <a:lvl1pPr algn="r">
              <a:buNone/>
              <a:defRPr sz="1200">
                <a:latin typeface="Arial"/>
                <a:cs typeface="Arial"/>
              </a:defRPr>
            </a:lvl1pPr>
          </a:lstStyle>
          <a:p>
            <a:pPr lvl="0"/>
            <a:r>
              <a:rPr lang="en-US" smtClean="0"/>
              <a:t>Click to edit Master text styles</a:t>
            </a:r>
          </a:p>
        </p:txBody>
      </p:sp>
      <p:sp>
        <p:nvSpPr>
          <p:cNvPr id="6" name="Slide Number Placeholder 13"/>
          <p:cNvSpPr>
            <a:spLocks noGrp="1"/>
          </p:cNvSpPr>
          <p:nvPr>
            <p:ph type="sldNum" sz="quarter" idx="15"/>
          </p:nvPr>
        </p:nvSpPr>
        <p:spPr>
          <a:xfrm>
            <a:off x="8394700" y="6245225"/>
            <a:ext cx="381000" cy="365125"/>
          </a:xfrm>
        </p:spPr>
        <p:txBody>
          <a:bodyPr/>
          <a:lstStyle>
            <a:lvl1pPr eaLnBrk="0" hangingPunct="0">
              <a:defRPr/>
            </a:lvl1pPr>
          </a:lstStyle>
          <a:p>
            <a:pPr>
              <a:defRPr/>
            </a:pPr>
            <a:fld id="{E908CD78-AD69-4A33-816A-F14C4C413BB0}" type="slidenum">
              <a:rPr lang="en-US" altLang="en-US"/>
              <a:pPr>
                <a:defRPr/>
              </a:pPr>
              <a:t>‹#›</a:t>
            </a:fld>
            <a:endParaRPr lang="en-US" altLang="en-US"/>
          </a:p>
        </p:txBody>
      </p:sp>
      <p:sp>
        <p:nvSpPr>
          <p:cNvPr id="7" name="Footer Placeholder 14"/>
          <p:cNvSpPr>
            <a:spLocks noGrp="1"/>
          </p:cNvSpPr>
          <p:nvPr>
            <p:ph type="ftr" sz="quarter" idx="16"/>
          </p:nvPr>
        </p:nvSpPr>
        <p:spPr>
          <a:xfrm>
            <a:off x="5651500" y="6245225"/>
            <a:ext cx="2895600" cy="365125"/>
          </a:xfrm>
        </p:spPr>
        <p:txBody>
          <a:bodyPr wrap="square" numCol="1" anchorCtr="0" compatLnSpc="1">
            <a:prstTxWarp prst="textNoShape">
              <a:avLst/>
            </a:prstTxWarp>
          </a:bodyPr>
          <a:lstStyle>
            <a:lvl1pPr algn="r" eaLnBrk="0" hangingPunct="0">
              <a:defRPr sz="1200">
                <a:solidFill>
                  <a:srgbClr val="8B0021"/>
                </a:solidFill>
                <a:latin typeface="Arial" pitchFamily="34" charset="0"/>
                <a:ea typeface="ヒラギノ角ゴ Pro W3" pitchFamily="-111" charset="-128"/>
                <a:cs typeface="Arial" pitchFamily="34" charset="0"/>
              </a:defRPr>
            </a:lvl1pPr>
          </a:lstStyle>
          <a:p>
            <a:pPr>
              <a:defRPr/>
            </a:pPr>
            <a:r>
              <a:rPr lang="en-US"/>
              <a:t>Presentation Title Here  |</a:t>
            </a:r>
          </a:p>
        </p:txBody>
      </p:sp>
    </p:spTree>
    <p:extLst>
      <p:ext uri="{BB962C8B-B14F-4D97-AF65-F5344CB8AC3E}">
        <p14:creationId xmlns:p14="http://schemas.microsoft.com/office/powerpoint/2010/main" val="20794898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27398"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userDrawn="1"/>
        </p:nvGrpSpPr>
        <p:grpSpPr>
          <a:xfrm>
            <a:off x="-15875" y="0"/>
            <a:ext cx="1927803" cy="6858000"/>
            <a:chOff x="-15876" y="0"/>
            <a:chExt cx="1927803" cy="6858000"/>
          </a:xfrm>
        </p:grpSpPr>
        <p:sp>
          <p:nvSpPr>
            <p:cNvPr id="15" name="Rectangle 14"/>
            <p:cNvSpPr/>
            <p:nvPr userDrawn="1"/>
          </p:nvSpPr>
          <p:spPr>
            <a:xfrm>
              <a:off x="-15875" y="0"/>
              <a:ext cx="1844675"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solidFill>
                  <a:srgbClr val="FFFFFF"/>
                </a:solidFill>
              </a:endParaRPr>
            </a:p>
          </p:txBody>
        </p:sp>
        <p:pic>
          <p:nvPicPr>
            <p:cNvPr id="24" name="Picture 7"/>
            <p:cNvPicPr>
              <a:picLocks noChangeAspect="1"/>
            </p:cNvPicPr>
            <p:nvPr userDrawn="1"/>
          </p:nvPicPr>
          <p:blipFill rotWithShape="1">
            <a:blip r:embed="rId6">
              <a:extLst>
                <a:ext uri="{28A0092B-C50C-407E-A947-70E740481C1C}">
                  <a14:useLocalDpi xmlns:a14="http://schemas.microsoft.com/office/drawing/2010/main" val="0"/>
                </a:ext>
              </a:extLst>
            </a:blip>
            <a:srcRect l="7219" t="16937" r="72250" b="20589"/>
            <a:stretch/>
          </p:blipFill>
          <p:spPr bwMode="auto">
            <a:xfrm>
              <a:off x="-15876" y="0"/>
              <a:ext cx="1927803" cy="6858000"/>
            </a:xfrm>
            <a:prstGeom prst="rect">
              <a:avLst/>
            </a:prstGeom>
            <a:solidFill>
              <a:schemeClr val="tx2"/>
            </a:solidFill>
            <a:ln>
              <a:noFill/>
            </a:ln>
            <a:extLst/>
          </p:spPr>
        </p:pic>
      </p:grpSp>
      <p:pic>
        <p:nvPicPr>
          <p:cNvPr id="19" name="Picture 13"/>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3852892" y="1"/>
            <a:ext cx="1438215" cy="230832"/>
          </a:xfrm>
          <a:prstGeom prst="rect">
            <a:avLst/>
          </a:prstGeom>
        </p:spPr>
        <p:txBody>
          <a:bodyPr wrap="none">
            <a:spAutoFit/>
          </a:bodyPr>
          <a:lstStyle/>
          <a:p>
            <a:pPr algn="ctr">
              <a:defRPr/>
            </a:pPr>
            <a:r>
              <a:rPr lang="en-US" sz="900" dirty="0">
                <a:solidFill>
                  <a:srgbClr val="8B0021"/>
                </a:solidFill>
              </a:rPr>
              <a:t>CONFIDENTIAL DRAFT</a:t>
            </a:r>
          </a:p>
        </p:txBody>
      </p:sp>
      <p:sp>
        <p:nvSpPr>
          <p:cNvPr id="25" name="Rectangle 24"/>
          <p:cNvSpPr/>
          <p:nvPr userDrawn="1"/>
        </p:nvSpPr>
        <p:spPr>
          <a:xfrm>
            <a:off x="-15874" y="6629400"/>
            <a:ext cx="9159875"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sp>
        <p:nvSpPr>
          <p:cNvPr id="29" name="Subtitle 2"/>
          <p:cNvSpPr>
            <a:spLocks noGrp="1"/>
          </p:cNvSpPr>
          <p:nvPr userDrawn="1">
            <p:ph type="subTitle" idx="1"/>
          </p:nvPr>
        </p:nvSpPr>
        <p:spPr>
          <a:xfrm>
            <a:off x="2360614" y="4195763"/>
            <a:ext cx="4116387" cy="365760"/>
          </a:xfrm>
          <a:prstGeom prst="rect">
            <a:avLst/>
          </a:prstGeom>
        </p:spPr>
        <p:txBody>
          <a:bodyPr/>
          <a:lstStyle>
            <a:lvl1pPr>
              <a:defRPr/>
            </a:lvl1pPr>
          </a:lstStyle>
          <a:p>
            <a:pPr eaLnBrk="1" hangingPunct="1"/>
            <a:r>
              <a:rPr lang="en-US" altLang="en-US">
                <a:solidFill>
                  <a:srgbClr val="171714"/>
                </a:solidFill>
              </a:rPr>
              <a:t>Click to edit Master subtitle style</a:t>
            </a:r>
            <a:endParaRPr lang="en-US" altLang="en-US" dirty="0">
              <a:solidFill>
                <a:srgbClr val="171714"/>
              </a:solidFill>
            </a:endParaRPr>
          </a:p>
        </p:txBody>
      </p:sp>
      <p:sp>
        <p:nvSpPr>
          <p:cNvPr id="30" name="Title 1"/>
          <p:cNvSpPr>
            <a:spLocks noGrp="1"/>
          </p:cNvSpPr>
          <p:nvPr userDrawn="1">
            <p:ph type="ctrTitle"/>
          </p:nvPr>
        </p:nvSpPr>
        <p:spPr>
          <a:xfrm>
            <a:off x="2055814" y="1143000"/>
            <a:ext cx="4116387" cy="2941638"/>
          </a:xfrm>
        </p:spPr>
        <p:txBody>
          <a:bodyPr anchor="b"/>
          <a:lstStyle>
            <a:lvl1pPr marL="0" indent="0" eaLnBrk="1" fontAlgn="auto" hangingPunct="1">
              <a:spcAft>
                <a:spcPts val="0"/>
              </a:spcAft>
              <a:defRPr sz="3000">
                <a:solidFill>
                  <a:schemeClr val="tx2"/>
                </a:solidFill>
                <a:latin typeface="+mn-lt"/>
              </a:defRPr>
            </a:lvl1pPr>
          </a:lstStyle>
          <a:p>
            <a:pPr eaLnBrk="1" fontAlgn="auto" hangingPunct="1">
              <a:spcAft>
                <a:spcPts val="0"/>
              </a:spcAft>
              <a:defRPr/>
            </a:pPr>
            <a:r>
              <a:rPr lang="en-US"/>
              <a:t>Click to edit Master title style</a:t>
            </a:r>
            <a:endParaRPr lang="en-US" dirty="0"/>
          </a:p>
        </p:txBody>
      </p:sp>
      <p:sp>
        <p:nvSpPr>
          <p:cNvPr id="31" name="Text Placeholder 3"/>
          <p:cNvSpPr>
            <a:spLocks noGrp="1"/>
          </p:cNvSpPr>
          <p:nvPr userDrawn="1">
            <p:ph type="body" sz="quarter" idx="10"/>
          </p:nvPr>
        </p:nvSpPr>
        <p:spPr>
          <a:xfrm>
            <a:off x="2360613" y="4600575"/>
            <a:ext cx="4114800" cy="365760"/>
          </a:xfrm>
          <a:prstGeom prst="rect">
            <a:avLst/>
          </a:prstGeom>
        </p:spPr>
        <p:txBody>
          <a:bodyPr/>
          <a:lstStyle>
            <a:lvl1pPr>
              <a:defRPr/>
            </a:lvl1pPr>
          </a:lstStyle>
          <a:p>
            <a:pPr lvl="0">
              <a:defRPr/>
            </a:pPr>
            <a:r>
              <a:rPr lang="en-US"/>
              <a:t>Click to edit Master text styles</a:t>
            </a:r>
          </a:p>
        </p:txBody>
      </p:sp>
      <p:sp>
        <p:nvSpPr>
          <p:cNvPr id="32" name="Text Placeholder 4"/>
          <p:cNvSpPr>
            <a:spLocks noGrp="1"/>
          </p:cNvSpPr>
          <p:nvPr userDrawn="1">
            <p:ph type="body" sz="quarter" idx="11"/>
          </p:nvPr>
        </p:nvSpPr>
        <p:spPr>
          <a:xfrm>
            <a:off x="2360613" y="5005387"/>
            <a:ext cx="4114800" cy="365760"/>
          </a:xfrm>
          <a:prstGeom prst="rect">
            <a:avLst/>
          </a:prstGeom>
        </p:spPr>
        <p:txBody>
          <a:bodyPr/>
          <a:lstStyle>
            <a:lvl1pPr>
              <a:defRPr/>
            </a:lvl1pPr>
          </a:lstStyle>
          <a:p>
            <a:pPr lvl="0">
              <a:defRPr/>
            </a:pPr>
            <a:r>
              <a:rPr lang="en-US"/>
              <a:t>Click to edit Master text styles</a:t>
            </a:r>
          </a:p>
        </p:txBody>
      </p:sp>
    </p:spTree>
    <p:extLst>
      <p:ext uri="{BB962C8B-B14F-4D97-AF65-F5344CB8AC3E}">
        <p14:creationId xmlns:p14="http://schemas.microsoft.com/office/powerpoint/2010/main" val="496135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2842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350" b="1"/>
            </a:lvl1pPr>
            <a:lvl2pPr marL="342900" indent="-166688">
              <a:defRPr sz="1350"/>
            </a:lvl2pPr>
            <a:lvl3pPr marL="519113" indent="-176213">
              <a:defRPr sz="1350"/>
            </a:lvl3pPr>
            <a:lvl4pPr marL="685800" indent="-166688">
              <a:defRPr sz="1350"/>
            </a:lvl4pPr>
            <a:lvl5pPr marL="862013" indent="-176213">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7" name="Text Placeholder 6"/>
          <p:cNvSpPr>
            <a:spLocks noGrp="1"/>
          </p:cNvSpPr>
          <p:nvPr>
            <p:ph type="body" sz="quarter" idx="10" hasCustomPrompt="1"/>
          </p:nvPr>
        </p:nvSpPr>
        <p:spPr>
          <a:xfrm>
            <a:off x="1600200" y="5943600"/>
            <a:ext cx="3886200" cy="609600"/>
          </a:xfrm>
        </p:spPr>
        <p:txBody>
          <a:bodyPr anchor="b">
            <a:normAutofit/>
          </a:bodyPr>
          <a:lstStyle>
            <a:lvl1pPr>
              <a:defRPr sz="750" b="0" baseline="0"/>
            </a:lvl1pPr>
          </a:lstStyle>
          <a:p>
            <a:pPr lvl="0"/>
            <a:r>
              <a:rPr lang="en-US" dirty="0"/>
              <a:t>Click to insert footnote or source</a:t>
            </a:r>
          </a:p>
        </p:txBody>
      </p:sp>
    </p:spTree>
    <p:extLst>
      <p:ext uri="{BB962C8B-B14F-4D97-AF65-F5344CB8AC3E}">
        <p14:creationId xmlns:p14="http://schemas.microsoft.com/office/powerpoint/2010/main" val="2185207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06B922-2E49-483D-9F2B-EF1BB80451F2}" type="slidenum">
              <a:rPr lang="en-US" altLang="en-US"/>
              <a:pPr>
                <a:defRPr/>
              </a:pPr>
              <a:t>‹#›</a:t>
            </a:fld>
            <a:endParaRPr lang="en-US" altLang="en-US"/>
          </a:p>
        </p:txBody>
      </p:sp>
    </p:spTree>
    <p:extLst>
      <p:ext uri="{BB962C8B-B14F-4D97-AF65-F5344CB8AC3E}">
        <p14:creationId xmlns:p14="http://schemas.microsoft.com/office/powerpoint/2010/main" val="36551262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5" name="Text Placeholder 6"/>
          <p:cNvSpPr>
            <a:spLocks noGrp="1"/>
          </p:cNvSpPr>
          <p:nvPr>
            <p:ph type="body" sz="quarter" idx="10" hasCustomPrompt="1"/>
          </p:nvPr>
        </p:nvSpPr>
        <p:spPr>
          <a:xfrm>
            <a:off x="1600200" y="5943600"/>
            <a:ext cx="3886200" cy="609600"/>
          </a:xfrm>
        </p:spPr>
        <p:txBody>
          <a:bodyPr anchor="b">
            <a:normAutofit/>
          </a:bodyPr>
          <a:lstStyle>
            <a:lvl1pPr>
              <a:defRPr sz="750" b="0" baseline="0"/>
            </a:lvl1pPr>
          </a:lstStyle>
          <a:p>
            <a:pPr lvl="0"/>
            <a:r>
              <a:rPr lang="en-US" dirty="0"/>
              <a:t>Click to insert footnote or source</a:t>
            </a:r>
          </a:p>
        </p:txBody>
      </p:sp>
    </p:spTree>
    <p:extLst>
      <p:ext uri="{BB962C8B-B14F-4D97-AF65-F5344CB8AC3E}">
        <p14:creationId xmlns:p14="http://schemas.microsoft.com/office/powerpoint/2010/main" val="38166800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979513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7" hidden="1"/>
          <p:cNvGraphicFramePr>
            <a:graphicFrameLocks noChangeAspect="1"/>
          </p:cNvGraphicFramePr>
          <p:nvPr userDrawn="1">
            <p:custDataLst>
              <p:tags r:id="rId2"/>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29446"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457200" y="1295400"/>
            <a:ext cx="8229600" cy="3581400"/>
          </a:xfrm>
          <a:prstGeom prst="rect">
            <a:avLst/>
          </a:prstGeom>
        </p:spPr>
        <p:txBody>
          <a:bodyPr/>
          <a:lstStyle>
            <a:lvl1pPr>
              <a:defRPr sz="1350" b="1"/>
            </a:lvl1pPr>
            <a:lvl2pPr marL="342900" indent="-166688">
              <a:defRPr sz="1350"/>
            </a:lvl2pPr>
            <a:lvl3pPr marL="519113" indent="-176213">
              <a:defRPr sz="1350"/>
            </a:lvl3pPr>
            <a:lvl4pPr marL="685800" indent="-166688">
              <a:defRPr sz="1350"/>
            </a:lvl4pPr>
            <a:lvl5pPr marL="862013" indent="-176213">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Text Placeholder 8"/>
          <p:cNvSpPr>
            <a:spLocks noGrp="1"/>
          </p:cNvSpPr>
          <p:nvPr>
            <p:ph type="body" sz="quarter" idx="10"/>
          </p:nvPr>
        </p:nvSpPr>
        <p:spPr>
          <a:xfrm>
            <a:off x="1676401" y="5029200"/>
            <a:ext cx="5942013" cy="533400"/>
          </a:xfrm>
          <a:prstGeom prst="rect">
            <a:avLst/>
          </a:prstGeom>
          <a:solidFill>
            <a:schemeClr val="tx2"/>
          </a:solidFill>
        </p:spPr>
        <p:txBody>
          <a:bodyPr anchor="ctr">
            <a:normAutofit/>
          </a:bodyPr>
          <a:lstStyle>
            <a:lvl1pPr algn="ctr">
              <a:defRPr sz="1200" b="1">
                <a:solidFill>
                  <a:schemeClr val="bg1"/>
                </a:solidFill>
              </a:defRPr>
            </a:lvl1pPr>
          </a:lstStyle>
          <a:p>
            <a:pPr lvl="0"/>
            <a:r>
              <a:rPr lang="en-US"/>
              <a:t>Click to edit Master text styles</a:t>
            </a:r>
          </a:p>
        </p:txBody>
      </p:sp>
      <p:sp>
        <p:nvSpPr>
          <p:cNvPr id="7"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9" name="Text Placeholder 6"/>
          <p:cNvSpPr>
            <a:spLocks noGrp="1"/>
          </p:cNvSpPr>
          <p:nvPr>
            <p:ph type="body" sz="quarter" idx="11" hasCustomPrompt="1"/>
          </p:nvPr>
        </p:nvSpPr>
        <p:spPr>
          <a:xfrm>
            <a:off x="1600200" y="5943600"/>
            <a:ext cx="3886200" cy="609600"/>
          </a:xfrm>
        </p:spPr>
        <p:txBody>
          <a:bodyPr anchor="b">
            <a:normAutofit/>
          </a:bodyPr>
          <a:lstStyle>
            <a:lvl1pPr>
              <a:defRPr sz="750" b="0" baseline="0"/>
            </a:lvl1pPr>
          </a:lstStyle>
          <a:p>
            <a:pPr lvl="0"/>
            <a:r>
              <a:rPr lang="en-US" dirty="0"/>
              <a:t>Click to insert footnote or source</a:t>
            </a:r>
          </a:p>
        </p:txBody>
      </p:sp>
    </p:spTree>
    <p:extLst>
      <p:ext uri="{BB962C8B-B14F-4D97-AF65-F5344CB8AC3E}">
        <p14:creationId xmlns:p14="http://schemas.microsoft.com/office/powerpoint/2010/main" val="241137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ivider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047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cxnSp>
        <p:nvCxnSpPr>
          <p:cNvPr id="4" name="Straight Connector 3"/>
          <p:cNvCxnSpPr/>
          <p:nvPr userDrawn="1"/>
        </p:nvCxnSpPr>
        <p:spPr>
          <a:xfrm>
            <a:off x="0" y="34290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747714" y="2895600"/>
            <a:ext cx="7645400" cy="106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sp>
        <p:nvSpPr>
          <p:cNvPr id="5" name="Text Placeholder 4"/>
          <p:cNvSpPr>
            <a:spLocks noGrp="1"/>
          </p:cNvSpPr>
          <p:nvPr>
            <p:ph type="body" sz="quarter" idx="10" hasCustomPrompt="1"/>
          </p:nvPr>
        </p:nvSpPr>
        <p:spPr>
          <a:xfrm>
            <a:off x="989013" y="2971800"/>
            <a:ext cx="7162800" cy="914400"/>
          </a:xfrm>
          <a:prstGeom prst="rect">
            <a:avLst/>
          </a:prstGeom>
        </p:spPr>
        <p:txBody>
          <a:bodyPr anchor="ctr"/>
          <a:lstStyle>
            <a:lvl1pPr algn="ctr">
              <a:defRPr sz="1800" b="1" baseline="0">
                <a:solidFill>
                  <a:schemeClr val="bg1"/>
                </a:solidFill>
              </a:defRPr>
            </a:lvl1pPr>
          </a:lstStyle>
          <a:p>
            <a:pPr lvl="0"/>
            <a:r>
              <a:rPr lang="en-US" dirty="0"/>
              <a:t>Divider Slide : Major Sections</a:t>
            </a:r>
          </a:p>
        </p:txBody>
      </p:sp>
      <p:sp>
        <p:nvSpPr>
          <p:cNvPr id="7"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tx1"/>
                </a:solidFill>
                <a:latin typeface="+mn-lt"/>
              </a:defRPr>
            </a:lvl1pPr>
          </a:lstStyle>
          <a:p>
            <a:fld id="{4325448C-9542-4004-A793-6C63BE18F637}" type="slidenum">
              <a:rPr lang="en-US" smtClean="0">
                <a:solidFill>
                  <a:srgbClr val="000000"/>
                </a:solidFill>
              </a:rPr>
              <a:pPr/>
              <a:t>‹#›</a:t>
            </a:fld>
            <a:endParaRPr lang="en-US" dirty="0">
              <a:solidFill>
                <a:srgbClr val="000000"/>
              </a:solidFill>
            </a:endParaRPr>
          </a:p>
        </p:txBody>
      </p:sp>
      <p:pic>
        <p:nvPicPr>
          <p:cNvPr id="8"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3852892" y="1"/>
            <a:ext cx="1438215" cy="230832"/>
          </a:xfrm>
          <a:prstGeom prst="rect">
            <a:avLst/>
          </a:prstGeom>
        </p:spPr>
        <p:txBody>
          <a:bodyPr wrap="none">
            <a:spAutoFit/>
          </a:bodyPr>
          <a:lstStyle/>
          <a:p>
            <a:pPr algn="ctr">
              <a:defRPr/>
            </a:pPr>
            <a:r>
              <a:rPr lang="en-US" sz="900" dirty="0">
                <a:solidFill>
                  <a:srgbClr val="8B0021"/>
                </a:solidFill>
              </a:rPr>
              <a:t>CONFIDENTIAL DRAFT</a:t>
            </a:r>
          </a:p>
        </p:txBody>
      </p:sp>
    </p:spTree>
    <p:extLst>
      <p:ext uri="{BB962C8B-B14F-4D97-AF65-F5344CB8AC3E}">
        <p14:creationId xmlns:p14="http://schemas.microsoft.com/office/powerpoint/2010/main" val="34614999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Sub-Divider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149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cxnSp>
        <p:nvCxnSpPr>
          <p:cNvPr id="6" name="Straight Connector 5"/>
          <p:cNvCxnSpPr/>
          <p:nvPr userDrawn="1"/>
        </p:nvCxnSpPr>
        <p:spPr>
          <a:xfrm>
            <a:off x="0" y="34290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747712" y="2895600"/>
            <a:ext cx="76454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sp>
        <p:nvSpPr>
          <p:cNvPr id="5" name="Text Placeholder 4"/>
          <p:cNvSpPr>
            <a:spLocks noGrp="1"/>
          </p:cNvSpPr>
          <p:nvPr>
            <p:ph type="body" sz="quarter" idx="10" hasCustomPrompt="1"/>
          </p:nvPr>
        </p:nvSpPr>
        <p:spPr>
          <a:xfrm>
            <a:off x="990536" y="2971800"/>
            <a:ext cx="7159752" cy="914400"/>
          </a:xfrm>
          <a:prstGeom prst="rect">
            <a:avLst/>
          </a:prstGeom>
        </p:spPr>
        <p:txBody>
          <a:bodyPr anchor="ctr"/>
          <a:lstStyle>
            <a:lvl1pPr algn="ctr">
              <a:defRPr sz="1800" b="1" baseline="0">
                <a:solidFill>
                  <a:schemeClr val="bg1"/>
                </a:solidFill>
              </a:defRPr>
            </a:lvl1pPr>
          </a:lstStyle>
          <a:p>
            <a:pPr lvl="0"/>
            <a:r>
              <a:rPr lang="en-US" dirty="0"/>
              <a:t>Divider Slide : Sub-sections</a:t>
            </a:r>
          </a:p>
        </p:txBody>
      </p:sp>
      <p:sp>
        <p:nvSpPr>
          <p:cNvPr id="7"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tx1"/>
                </a:solidFill>
                <a:latin typeface="+mn-lt"/>
              </a:defRPr>
            </a:lvl1pPr>
          </a:lstStyle>
          <a:p>
            <a:fld id="{4325448C-9542-4004-A793-6C63BE18F637}" type="slidenum">
              <a:rPr lang="en-US" smtClean="0">
                <a:solidFill>
                  <a:srgbClr val="000000"/>
                </a:solidFill>
              </a:rPr>
              <a:pPr/>
              <a:t>‹#›</a:t>
            </a:fld>
            <a:endParaRPr lang="en-US" dirty="0">
              <a:solidFill>
                <a:srgbClr val="000000"/>
              </a:solidFill>
            </a:endParaRPr>
          </a:p>
        </p:txBody>
      </p:sp>
      <p:pic>
        <p:nvPicPr>
          <p:cNvPr id="8"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3852892" y="1"/>
            <a:ext cx="1438215" cy="230832"/>
          </a:xfrm>
          <a:prstGeom prst="rect">
            <a:avLst/>
          </a:prstGeom>
        </p:spPr>
        <p:txBody>
          <a:bodyPr wrap="none">
            <a:spAutoFit/>
          </a:bodyPr>
          <a:lstStyle/>
          <a:p>
            <a:pPr algn="ctr">
              <a:defRPr/>
            </a:pPr>
            <a:r>
              <a:rPr lang="en-US" sz="900" dirty="0">
                <a:solidFill>
                  <a:srgbClr val="8B0021"/>
                </a:solidFill>
              </a:rPr>
              <a:t>CONFIDENTIAL DRAFT</a:t>
            </a:r>
          </a:p>
        </p:txBody>
      </p:sp>
    </p:spTree>
    <p:extLst>
      <p:ext uri="{BB962C8B-B14F-4D97-AF65-F5344CB8AC3E}">
        <p14:creationId xmlns:p14="http://schemas.microsoft.com/office/powerpoint/2010/main" val="41096657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9" name="Straight Connector 9"/>
          <p:cNvCxnSpPr>
            <a:cxnSpLocks noChangeShapeType="1"/>
          </p:cNvCxnSpPr>
          <p:nvPr userDrawn="1">
            <p:custDataLst>
              <p:tags r:id="rId1"/>
            </p:custDataLst>
          </p:nvPr>
        </p:nvCxnSpPr>
        <p:spPr bwMode="auto">
          <a:xfrm>
            <a:off x="4572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962400"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7"/>
            <a:ext cx="3962400" cy="3692525"/>
          </a:xfrm>
          <a:prstGeom prst="rect">
            <a:avLst/>
          </a:prstGeom>
        </p:spPr>
        <p:txBody>
          <a:bodyPr/>
          <a:lstStyle>
            <a:lvl1pPr>
              <a:defRPr sz="1350"/>
            </a:lvl1pPr>
            <a:lvl2pPr marL="342900" indent="-166688">
              <a:defRPr sz="1200"/>
            </a:lvl2pPr>
            <a:lvl3pPr marL="519113" indent="-176213">
              <a:defRPr sz="1200"/>
            </a:lvl3pPr>
            <a:lvl4pPr marL="685800" indent="-166688">
              <a:defRPr sz="1200"/>
            </a:lvl4pPr>
            <a:lvl5pPr marL="862013" indent="-176213">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4401" y="1371600"/>
            <a:ext cx="3963957"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Content Placeholder 3"/>
          <p:cNvSpPr>
            <a:spLocks noGrp="1"/>
          </p:cNvSpPr>
          <p:nvPr>
            <p:ph sz="half" idx="10"/>
          </p:nvPr>
        </p:nvSpPr>
        <p:spPr>
          <a:xfrm>
            <a:off x="4737410" y="2174877"/>
            <a:ext cx="3962400" cy="3692525"/>
          </a:xfrm>
          <a:prstGeom prst="rect">
            <a:avLst/>
          </a:prstGeom>
        </p:spPr>
        <p:txBody>
          <a:bodyPr/>
          <a:lstStyle>
            <a:lvl1pPr>
              <a:defRPr sz="1350"/>
            </a:lvl1pPr>
            <a:lvl2pPr marL="342900" indent="-166688">
              <a:defRPr sz="1200"/>
            </a:lvl2pPr>
            <a:lvl3pPr marL="519113" indent="-176213">
              <a:defRPr sz="1200"/>
            </a:lvl3pPr>
            <a:lvl4pPr marL="685800" indent="-166688">
              <a:defRPr sz="1200"/>
            </a:lvl4pPr>
            <a:lvl5pPr marL="862013" indent="-176213">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9"/>
          <p:cNvCxnSpPr>
            <a:cxnSpLocks noChangeShapeType="1"/>
          </p:cNvCxnSpPr>
          <p:nvPr userDrawn="1">
            <p:custDataLst>
              <p:tags r:id="rId2"/>
            </p:custDataLst>
          </p:nvPr>
        </p:nvCxnSpPr>
        <p:spPr bwMode="auto">
          <a:xfrm>
            <a:off x="47244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1"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13" name="Text Placeholder 6"/>
          <p:cNvSpPr>
            <a:spLocks noGrp="1"/>
          </p:cNvSpPr>
          <p:nvPr>
            <p:ph type="body" sz="quarter" idx="11" hasCustomPrompt="1"/>
          </p:nvPr>
        </p:nvSpPr>
        <p:spPr>
          <a:xfrm>
            <a:off x="1600200" y="5943600"/>
            <a:ext cx="3886200" cy="609600"/>
          </a:xfrm>
        </p:spPr>
        <p:txBody>
          <a:bodyPr anchor="b">
            <a:normAutofit/>
          </a:bodyPr>
          <a:lstStyle>
            <a:lvl1pPr>
              <a:defRPr sz="750" b="0" baseline="0"/>
            </a:lvl1pPr>
          </a:lstStyle>
          <a:p>
            <a:pPr lvl="0"/>
            <a:r>
              <a:rPr lang="en-US" dirty="0"/>
              <a:t>Click to insert footnote or source</a:t>
            </a:r>
          </a:p>
        </p:txBody>
      </p:sp>
    </p:spTree>
    <p:extLst>
      <p:ext uri="{BB962C8B-B14F-4D97-AF65-F5344CB8AC3E}">
        <p14:creationId xmlns:p14="http://schemas.microsoft.com/office/powerpoint/2010/main" val="13857968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3"/>
          <p:cNvSpPr>
            <a:spLocks noGrp="1"/>
          </p:cNvSpPr>
          <p:nvPr>
            <p:ph sz="half" idx="10"/>
          </p:nvPr>
        </p:nvSpPr>
        <p:spPr>
          <a:xfrm>
            <a:off x="457200" y="1600201"/>
            <a:ext cx="4040188" cy="4267200"/>
          </a:xfrm>
          <a:prstGeom prst="rect">
            <a:avLst/>
          </a:prstGeom>
        </p:spPr>
        <p:txBody>
          <a:bodyPr/>
          <a:lstStyle>
            <a:lvl1pPr>
              <a:defRPr sz="1350"/>
            </a:lvl1pPr>
            <a:lvl2pPr marL="342900" indent="-166688">
              <a:defRPr sz="1200"/>
            </a:lvl2pPr>
            <a:lvl3pPr marL="519113" indent="-176213">
              <a:defRPr sz="1200"/>
            </a:lvl3pPr>
            <a:lvl4pPr marL="685800" indent="-166688">
              <a:defRPr sz="1200"/>
            </a:lvl4pPr>
            <a:lvl5pPr marL="862013" indent="-176213">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1"/>
          </p:nvPr>
        </p:nvSpPr>
        <p:spPr>
          <a:xfrm>
            <a:off x="4724400" y="1600200"/>
            <a:ext cx="3962400" cy="4267200"/>
          </a:xfrm>
          <a:prstGeom prst="rect">
            <a:avLst/>
          </a:prstGeom>
        </p:spPr>
        <p:txBody>
          <a:bodyPr/>
          <a:lstStyle>
            <a:lvl1pPr>
              <a:defRPr sz="1350"/>
            </a:lvl1pPr>
            <a:lvl2pPr marL="342900" indent="-166688">
              <a:defRPr sz="1200"/>
            </a:lvl2pPr>
            <a:lvl3pPr marL="519113" indent="-176213">
              <a:defRPr sz="1200"/>
            </a:lvl3pPr>
            <a:lvl4pPr marL="685800" indent="-166688">
              <a:defRPr sz="1200"/>
            </a:lvl4pPr>
            <a:lvl5pPr marL="862013" indent="-176213">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9" name="Text Placeholder 6"/>
          <p:cNvSpPr>
            <a:spLocks noGrp="1"/>
          </p:cNvSpPr>
          <p:nvPr>
            <p:ph type="body" sz="quarter" idx="12" hasCustomPrompt="1"/>
          </p:nvPr>
        </p:nvSpPr>
        <p:spPr>
          <a:xfrm>
            <a:off x="1600200" y="5943600"/>
            <a:ext cx="3886200" cy="609600"/>
          </a:xfrm>
        </p:spPr>
        <p:txBody>
          <a:bodyPr anchor="b">
            <a:normAutofit/>
          </a:bodyPr>
          <a:lstStyle>
            <a:lvl1pPr>
              <a:defRPr sz="750" b="0" baseline="0"/>
            </a:lvl1pPr>
          </a:lstStyle>
          <a:p>
            <a:pPr lvl="0"/>
            <a:r>
              <a:rPr lang="en-US" dirty="0"/>
              <a:t>Click to insert footnote or source</a:t>
            </a:r>
          </a:p>
        </p:txBody>
      </p:sp>
    </p:spTree>
    <p:extLst>
      <p:ext uri="{BB962C8B-B14F-4D97-AF65-F5344CB8AC3E}">
        <p14:creationId xmlns:p14="http://schemas.microsoft.com/office/powerpoint/2010/main" val="23217675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981201"/>
            <a:ext cx="2547257" cy="37338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bwMode="auto">
          <a:xfrm>
            <a:off x="457201" y="1905000"/>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2" hasCustomPrompt="1"/>
          </p:nvPr>
        </p:nvSpPr>
        <p:spPr>
          <a:xfrm>
            <a:off x="457201" y="1447800"/>
            <a:ext cx="2547257"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a:t>
            </a:r>
          </a:p>
        </p:txBody>
      </p:sp>
      <p:sp>
        <p:nvSpPr>
          <p:cNvPr id="11" name="Content Placeholder 2"/>
          <p:cNvSpPr>
            <a:spLocks noGrp="1"/>
          </p:cNvSpPr>
          <p:nvPr>
            <p:ph sz="half" idx="13"/>
          </p:nvPr>
        </p:nvSpPr>
        <p:spPr>
          <a:xfrm>
            <a:off x="3276601" y="1981200"/>
            <a:ext cx="2547257" cy="37338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cxnSp>
        <p:nvCxnSpPr>
          <p:cNvPr id="12" name="Straight Connector 11"/>
          <p:cNvCxnSpPr/>
          <p:nvPr userDrawn="1"/>
        </p:nvCxnSpPr>
        <p:spPr bwMode="auto">
          <a:xfrm>
            <a:off x="3276601"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3" name="Text Placeholder 2"/>
          <p:cNvSpPr>
            <a:spLocks noGrp="1"/>
          </p:cNvSpPr>
          <p:nvPr>
            <p:ph type="body" idx="14" hasCustomPrompt="1"/>
          </p:nvPr>
        </p:nvSpPr>
        <p:spPr>
          <a:xfrm>
            <a:off x="3276601" y="1447799"/>
            <a:ext cx="2547257"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a:t>
            </a:r>
          </a:p>
        </p:txBody>
      </p:sp>
      <p:sp>
        <p:nvSpPr>
          <p:cNvPr id="14" name="Content Placeholder 2"/>
          <p:cNvSpPr>
            <a:spLocks noGrp="1"/>
          </p:cNvSpPr>
          <p:nvPr>
            <p:ph sz="half" idx="15"/>
          </p:nvPr>
        </p:nvSpPr>
        <p:spPr>
          <a:xfrm>
            <a:off x="6063344" y="1981200"/>
            <a:ext cx="2547257" cy="37338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cxnSp>
        <p:nvCxnSpPr>
          <p:cNvPr id="15" name="Straight Connector 14"/>
          <p:cNvCxnSpPr/>
          <p:nvPr userDrawn="1"/>
        </p:nvCxnSpPr>
        <p:spPr bwMode="auto">
          <a:xfrm>
            <a:off x="6063344"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6" hasCustomPrompt="1"/>
          </p:nvPr>
        </p:nvSpPr>
        <p:spPr>
          <a:xfrm>
            <a:off x="6063344" y="1447799"/>
            <a:ext cx="2547257"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a:t>
            </a:r>
          </a:p>
        </p:txBody>
      </p:sp>
      <p:sp>
        <p:nvSpPr>
          <p:cNvPr id="17"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19" name="Text Placeholder 6"/>
          <p:cNvSpPr>
            <a:spLocks noGrp="1"/>
          </p:cNvSpPr>
          <p:nvPr>
            <p:ph type="body" sz="quarter" idx="10" hasCustomPrompt="1"/>
          </p:nvPr>
        </p:nvSpPr>
        <p:spPr>
          <a:xfrm>
            <a:off x="1600200" y="5943600"/>
            <a:ext cx="3886200" cy="609600"/>
          </a:xfrm>
        </p:spPr>
        <p:txBody>
          <a:bodyPr anchor="b">
            <a:normAutofit/>
          </a:bodyPr>
          <a:lstStyle>
            <a:lvl1pPr>
              <a:defRPr sz="750" b="0" baseline="0"/>
            </a:lvl1pPr>
          </a:lstStyle>
          <a:p>
            <a:pPr lvl="0"/>
            <a:r>
              <a:rPr lang="en-US" dirty="0"/>
              <a:t>Click to insert footnote or source</a:t>
            </a:r>
          </a:p>
        </p:txBody>
      </p:sp>
    </p:spTree>
    <p:extLst>
      <p:ext uri="{BB962C8B-B14F-4D97-AF65-F5344CB8AC3E}">
        <p14:creationId xmlns:p14="http://schemas.microsoft.com/office/powerpoint/2010/main" val="18581314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1"/>
            <a:ext cx="25908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3276600" y="1447800"/>
            <a:ext cx="25908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6096000" y="1447800"/>
            <a:ext cx="25908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8"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10" name="Text Placeholder 6"/>
          <p:cNvSpPr>
            <a:spLocks noGrp="1"/>
          </p:cNvSpPr>
          <p:nvPr>
            <p:ph type="body" sz="quarter" idx="12" hasCustomPrompt="1"/>
          </p:nvPr>
        </p:nvSpPr>
        <p:spPr>
          <a:xfrm>
            <a:off x="1600200" y="5943600"/>
            <a:ext cx="3886200" cy="609600"/>
          </a:xfrm>
        </p:spPr>
        <p:txBody>
          <a:bodyPr anchor="b">
            <a:normAutofit/>
          </a:bodyPr>
          <a:lstStyle>
            <a:lvl1pPr>
              <a:defRPr sz="750" b="0" baseline="0"/>
            </a:lvl1pPr>
          </a:lstStyle>
          <a:p>
            <a:pPr lvl="0"/>
            <a:r>
              <a:rPr lang="en-US" dirty="0"/>
              <a:t>Click to insert footnote or source</a:t>
            </a:r>
          </a:p>
        </p:txBody>
      </p:sp>
    </p:spTree>
    <p:extLst>
      <p:ext uri="{BB962C8B-B14F-4D97-AF65-F5344CB8AC3E}">
        <p14:creationId xmlns:p14="http://schemas.microsoft.com/office/powerpoint/2010/main" val="35890870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447800"/>
            <a:ext cx="19050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590800" y="1447800"/>
            <a:ext cx="19050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4648200" y="1447800"/>
            <a:ext cx="19050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6705600" y="1447800"/>
            <a:ext cx="19050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9"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11" name="Text Placeholder 6"/>
          <p:cNvSpPr>
            <a:spLocks noGrp="1"/>
          </p:cNvSpPr>
          <p:nvPr>
            <p:ph type="body" sz="quarter" idx="13" hasCustomPrompt="1"/>
          </p:nvPr>
        </p:nvSpPr>
        <p:spPr>
          <a:xfrm>
            <a:off x="1600200" y="5943600"/>
            <a:ext cx="3886200" cy="609600"/>
          </a:xfrm>
        </p:spPr>
        <p:txBody>
          <a:bodyPr anchor="b">
            <a:normAutofit/>
          </a:bodyPr>
          <a:lstStyle>
            <a:lvl1pPr>
              <a:defRPr sz="750" b="0" baseline="0"/>
            </a:lvl1pPr>
          </a:lstStyle>
          <a:p>
            <a:pPr lvl="0"/>
            <a:r>
              <a:rPr lang="en-US" dirty="0"/>
              <a:t>Click to insert footnote or source</a:t>
            </a:r>
          </a:p>
        </p:txBody>
      </p:sp>
    </p:spTree>
    <p:extLst>
      <p:ext uri="{BB962C8B-B14F-4D97-AF65-F5344CB8AC3E}">
        <p14:creationId xmlns:p14="http://schemas.microsoft.com/office/powerpoint/2010/main" val="1066527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DFAFE3-CF4C-4243-919B-2DDB6246D28D}" type="slidenum">
              <a:rPr lang="en-US" altLang="en-US"/>
              <a:pPr>
                <a:defRPr/>
              </a:pPr>
              <a:t>‹#›</a:t>
            </a:fld>
            <a:endParaRPr lang="en-US" altLang="en-US"/>
          </a:p>
        </p:txBody>
      </p:sp>
    </p:spTree>
    <p:extLst>
      <p:ext uri="{BB962C8B-B14F-4D97-AF65-F5344CB8AC3E}">
        <p14:creationId xmlns:p14="http://schemas.microsoft.com/office/powerpoint/2010/main" val="31809868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cxnSp>
        <p:nvCxnSpPr>
          <p:cNvPr id="8" name="Straight Connector 8"/>
          <p:cNvCxnSpPr>
            <a:cxnSpLocks noChangeShapeType="1"/>
          </p:cNvCxnSpPr>
          <p:nvPr userDrawn="1">
            <p:custDataLst>
              <p:tags r:id="rId1"/>
            </p:custDataLst>
          </p:nvPr>
        </p:nvCxnSpPr>
        <p:spPr bwMode="auto">
          <a:xfrm>
            <a:off x="4649788" y="2057400"/>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9" name="Straight Connector 9"/>
          <p:cNvCxnSpPr>
            <a:cxnSpLocks noChangeShapeType="1"/>
          </p:cNvCxnSpPr>
          <p:nvPr userDrawn="1">
            <p:custDataLst>
              <p:tags r:id="rId2"/>
            </p:custDataLst>
          </p:nvPr>
        </p:nvCxnSpPr>
        <p:spPr bwMode="auto">
          <a:xfrm>
            <a:off x="457201" y="2057400"/>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886200"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7"/>
            <a:ext cx="3886200" cy="1330325"/>
          </a:xfrm>
          <a:prstGeom prst="rect">
            <a:avLst/>
          </a:prstGeom>
        </p:spPr>
        <p:txBody>
          <a:bodyPr/>
          <a:lstStyle>
            <a:lvl1pPr>
              <a:defRPr sz="1200"/>
            </a:lvl1pPr>
            <a:lvl2pPr marL="342900" indent="-166688">
              <a:defRPr sz="1050"/>
            </a:lvl2pPr>
            <a:lvl3pPr marL="519113" indent="-176213">
              <a:defRPr sz="1050"/>
            </a:lvl3pPr>
            <a:lvl4pPr marL="685800" indent="-166688">
              <a:defRPr sz="1050"/>
            </a:lvl4pPr>
            <a:lvl5pPr marL="862013" indent="-176213">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9789" y="1371600"/>
            <a:ext cx="4040187"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Content Placeholder 3"/>
          <p:cNvSpPr>
            <a:spLocks noGrp="1"/>
          </p:cNvSpPr>
          <p:nvPr>
            <p:ph sz="half" idx="10"/>
          </p:nvPr>
        </p:nvSpPr>
        <p:spPr>
          <a:xfrm>
            <a:off x="4662798" y="2174877"/>
            <a:ext cx="4038600" cy="1330325"/>
          </a:xfrm>
          <a:prstGeom prst="rect">
            <a:avLst/>
          </a:prstGeom>
        </p:spPr>
        <p:txBody>
          <a:bodyPr/>
          <a:lstStyle>
            <a:lvl1pPr>
              <a:defRPr sz="1200"/>
            </a:lvl1pPr>
            <a:lvl2pPr marL="342900" indent="-166688">
              <a:defRPr sz="1050"/>
            </a:lvl2pPr>
            <a:lvl3pPr marL="519113" indent="-176213">
              <a:defRPr sz="1050"/>
            </a:lvl3pPr>
            <a:lvl4pPr marL="685800" indent="-166688">
              <a:defRPr sz="1050"/>
            </a:lvl4pPr>
            <a:lvl5pPr marL="862013" indent="-176213">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8"/>
          <p:cNvCxnSpPr>
            <a:cxnSpLocks noChangeShapeType="1"/>
          </p:cNvCxnSpPr>
          <p:nvPr userDrawn="1">
            <p:custDataLst>
              <p:tags r:id="rId3"/>
            </p:custDataLst>
          </p:nvPr>
        </p:nvCxnSpPr>
        <p:spPr bwMode="auto">
          <a:xfrm>
            <a:off x="4648201" y="4378325"/>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2" name="Straight Connector 9"/>
          <p:cNvCxnSpPr>
            <a:cxnSpLocks noChangeShapeType="1"/>
          </p:cNvCxnSpPr>
          <p:nvPr userDrawn="1">
            <p:custDataLst>
              <p:tags r:id="rId4"/>
            </p:custDataLst>
          </p:nvPr>
        </p:nvCxnSpPr>
        <p:spPr bwMode="auto">
          <a:xfrm>
            <a:off x="455612" y="4378325"/>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3" name="Text Placeholder 2"/>
          <p:cNvSpPr>
            <a:spLocks noGrp="1"/>
          </p:cNvSpPr>
          <p:nvPr>
            <p:ph type="body" idx="11"/>
          </p:nvPr>
        </p:nvSpPr>
        <p:spPr>
          <a:xfrm>
            <a:off x="455612" y="3692525"/>
            <a:ext cx="3886200"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4" name="Content Placeholder 3"/>
          <p:cNvSpPr>
            <a:spLocks noGrp="1"/>
          </p:cNvSpPr>
          <p:nvPr>
            <p:ph sz="half" idx="12"/>
          </p:nvPr>
        </p:nvSpPr>
        <p:spPr>
          <a:xfrm>
            <a:off x="455612" y="4495802"/>
            <a:ext cx="3886200" cy="1330325"/>
          </a:xfrm>
          <a:prstGeom prst="rect">
            <a:avLst/>
          </a:prstGeom>
        </p:spPr>
        <p:txBody>
          <a:bodyPr/>
          <a:lstStyle>
            <a:lvl1pPr>
              <a:defRPr sz="1200"/>
            </a:lvl1pPr>
            <a:lvl2pPr marL="342900" indent="-166688">
              <a:defRPr sz="1050"/>
            </a:lvl2pPr>
            <a:lvl3pPr marL="519113" indent="-176213">
              <a:defRPr sz="1050"/>
            </a:lvl3pPr>
            <a:lvl4pPr marL="685800" indent="-166688">
              <a:defRPr sz="1050"/>
            </a:lvl4pPr>
            <a:lvl5pPr marL="862013" indent="-176213">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3"/>
          </p:nvPr>
        </p:nvSpPr>
        <p:spPr>
          <a:xfrm>
            <a:off x="4648201" y="3692525"/>
            <a:ext cx="4040187"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Content Placeholder 3"/>
          <p:cNvSpPr>
            <a:spLocks noGrp="1"/>
          </p:cNvSpPr>
          <p:nvPr>
            <p:ph sz="half" idx="14"/>
          </p:nvPr>
        </p:nvSpPr>
        <p:spPr>
          <a:xfrm>
            <a:off x="4661210" y="4495802"/>
            <a:ext cx="4038600" cy="1330325"/>
          </a:xfrm>
          <a:prstGeom prst="rect">
            <a:avLst/>
          </a:prstGeom>
        </p:spPr>
        <p:txBody>
          <a:bodyPr/>
          <a:lstStyle>
            <a:lvl1pPr>
              <a:defRPr sz="1200"/>
            </a:lvl1pPr>
            <a:lvl2pPr marL="342900" indent="-166688">
              <a:defRPr sz="1050"/>
            </a:lvl2pPr>
            <a:lvl3pPr marL="519113" indent="-176213">
              <a:defRPr sz="1050"/>
            </a:lvl3pPr>
            <a:lvl4pPr marL="685800" indent="-166688">
              <a:defRPr sz="1050"/>
            </a:lvl4pPr>
            <a:lvl5pPr marL="862013" indent="-176213">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19" name="Text Placeholder 6"/>
          <p:cNvSpPr>
            <a:spLocks noGrp="1"/>
          </p:cNvSpPr>
          <p:nvPr>
            <p:ph type="body" sz="quarter" idx="15" hasCustomPrompt="1"/>
          </p:nvPr>
        </p:nvSpPr>
        <p:spPr>
          <a:xfrm>
            <a:off x="1600200" y="5943600"/>
            <a:ext cx="3886200" cy="609600"/>
          </a:xfrm>
        </p:spPr>
        <p:txBody>
          <a:bodyPr anchor="b">
            <a:normAutofit/>
          </a:bodyPr>
          <a:lstStyle>
            <a:lvl1pPr>
              <a:defRPr sz="750" b="0" baseline="0"/>
            </a:lvl1pPr>
          </a:lstStyle>
          <a:p>
            <a:pPr lvl="0"/>
            <a:r>
              <a:rPr lang="en-US" dirty="0"/>
              <a:t>Click to insert footnote or source</a:t>
            </a:r>
          </a:p>
        </p:txBody>
      </p:sp>
    </p:spTree>
    <p:extLst>
      <p:ext uri="{BB962C8B-B14F-4D97-AF65-F5344CB8AC3E}">
        <p14:creationId xmlns:p14="http://schemas.microsoft.com/office/powerpoint/2010/main" val="37029365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1905000" cy="38100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590800" y="1905000"/>
            <a:ext cx="1905000" cy="38100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4648200" y="1905000"/>
            <a:ext cx="1905000" cy="38100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6705600" y="1905000"/>
            <a:ext cx="1905000" cy="38100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cxnSp>
        <p:nvCxnSpPr>
          <p:cNvPr id="9" name="Straight Connector 8"/>
          <p:cNvCxnSpPr/>
          <p:nvPr userDrawn="1"/>
        </p:nvCxnSpPr>
        <p:spPr bwMode="auto">
          <a:xfrm>
            <a:off x="533400"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3" hasCustomPrompt="1"/>
          </p:nvPr>
        </p:nvSpPr>
        <p:spPr>
          <a:xfrm>
            <a:off x="533400" y="1371600"/>
            <a:ext cx="1905001"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a:t>
            </a:r>
          </a:p>
        </p:txBody>
      </p:sp>
      <p:cxnSp>
        <p:nvCxnSpPr>
          <p:cNvPr id="13" name="Straight Connector 12"/>
          <p:cNvCxnSpPr/>
          <p:nvPr userDrawn="1"/>
        </p:nvCxnSpPr>
        <p:spPr bwMode="auto">
          <a:xfrm>
            <a:off x="2590801"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4" name="Text Placeholder 2"/>
          <p:cNvSpPr>
            <a:spLocks noGrp="1"/>
          </p:cNvSpPr>
          <p:nvPr>
            <p:ph type="body" idx="14" hasCustomPrompt="1"/>
          </p:nvPr>
        </p:nvSpPr>
        <p:spPr>
          <a:xfrm>
            <a:off x="2590801" y="1371600"/>
            <a:ext cx="1905001"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a:t>
            </a:r>
          </a:p>
        </p:txBody>
      </p:sp>
      <p:cxnSp>
        <p:nvCxnSpPr>
          <p:cNvPr id="15" name="Straight Connector 14"/>
          <p:cNvCxnSpPr/>
          <p:nvPr userDrawn="1"/>
        </p:nvCxnSpPr>
        <p:spPr bwMode="auto">
          <a:xfrm>
            <a:off x="4648201"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5" hasCustomPrompt="1"/>
          </p:nvPr>
        </p:nvSpPr>
        <p:spPr>
          <a:xfrm>
            <a:off x="4648201" y="1371600"/>
            <a:ext cx="1905001"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a:t>
            </a:r>
          </a:p>
        </p:txBody>
      </p:sp>
      <p:sp>
        <p:nvSpPr>
          <p:cNvPr id="17" name="Text Placeholder 2"/>
          <p:cNvSpPr>
            <a:spLocks noGrp="1"/>
          </p:cNvSpPr>
          <p:nvPr>
            <p:ph type="body" idx="16" hasCustomPrompt="1"/>
          </p:nvPr>
        </p:nvSpPr>
        <p:spPr>
          <a:xfrm>
            <a:off x="6705601" y="1371600"/>
            <a:ext cx="1905001"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Title</a:t>
            </a:r>
          </a:p>
        </p:txBody>
      </p:sp>
      <p:cxnSp>
        <p:nvCxnSpPr>
          <p:cNvPr id="18" name="Straight Connector 17"/>
          <p:cNvCxnSpPr/>
          <p:nvPr userDrawn="1"/>
        </p:nvCxnSpPr>
        <p:spPr bwMode="auto">
          <a:xfrm>
            <a:off x="6705602"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9"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21" name="Text Placeholder 6"/>
          <p:cNvSpPr>
            <a:spLocks noGrp="1"/>
          </p:cNvSpPr>
          <p:nvPr>
            <p:ph type="body" sz="quarter" idx="17" hasCustomPrompt="1"/>
          </p:nvPr>
        </p:nvSpPr>
        <p:spPr>
          <a:xfrm>
            <a:off x="1600200" y="5943600"/>
            <a:ext cx="3886200" cy="609600"/>
          </a:xfrm>
        </p:spPr>
        <p:txBody>
          <a:bodyPr anchor="b">
            <a:normAutofit/>
          </a:bodyPr>
          <a:lstStyle>
            <a:lvl1pPr>
              <a:defRPr sz="750" b="0" baseline="0"/>
            </a:lvl1pPr>
          </a:lstStyle>
          <a:p>
            <a:pPr lvl="0"/>
            <a:r>
              <a:rPr lang="en-US" dirty="0"/>
              <a:t>Click to insert footnote or source</a:t>
            </a:r>
          </a:p>
        </p:txBody>
      </p:sp>
    </p:spTree>
    <p:extLst>
      <p:ext uri="{BB962C8B-B14F-4D97-AF65-F5344CB8AC3E}">
        <p14:creationId xmlns:p14="http://schemas.microsoft.com/office/powerpoint/2010/main" val="14541876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257175" y="782639"/>
            <a:ext cx="8629650" cy="129727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13942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3542"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userDrawn="1"/>
        </p:nvGrpSpPr>
        <p:grpSpPr>
          <a:xfrm>
            <a:off x="-15875" y="0"/>
            <a:ext cx="1927803" cy="6858000"/>
            <a:chOff x="-15876" y="0"/>
            <a:chExt cx="1927803" cy="6858000"/>
          </a:xfrm>
        </p:grpSpPr>
        <p:sp>
          <p:nvSpPr>
            <p:cNvPr id="15" name="Rectangle 14"/>
            <p:cNvSpPr/>
            <p:nvPr userDrawn="1"/>
          </p:nvSpPr>
          <p:spPr>
            <a:xfrm>
              <a:off x="-15875" y="0"/>
              <a:ext cx="1844675"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endParaRPr lang="en-US" sz="1350">
                <a:solidFill>
                  <a:srgbClr val="FFFFFF"/>
                </a:solidFill>
              </a:endParaRPr>
            </a:p>
          </p:txBody>
        </p:sp>
        <p:pic>
          <p:nvPicPr>
            <p:cNvPr id="24" name="Picture 7"/>
            <p:cNvPicPr>
              <a:picLocks noChangeAspect="1"/>
            </p:cNvPicPr>
            <p:nvPr userDrawn="1"/>
          </p:nvPicPr>
          <p:blipFill rotWithShape="1">
            <a:blip r:embed="rId6">
              <a:extLst>
                <a:ext uri="{28A0092B-C50C-407E-A947-70E740481C1C}">
                  <a14:useLocalDpi xmlns:a14="http://schemas.microsoft.com/office/drawing/2010/main" val="0"/>
                </a:ext>
              </a:extLst>
            </a:blip>
            <a:srcRect l="7219" t="16937" r="72250" b="20589"/>
            <a:stretch/>
          </p:blipFill>
          <p:spPr bwMode="auto">
            <a:xfrm>
              <a:off x="-15876" y="0"/>
              <a:ext cx="1927803" cy="6858000"/>
            </a:xfrm>
            <a:prstGeom prst="rect">
              <a:avLst/>
            </a:prstGeom>
            <a:solidFill>
              <a:schemeClr val="tx2"/>
            </a:solidFill>
            <a:ln>
              <a:noFill/>
            </a:ln>
            <a:extLst/>
          </p:spPr>
        </p:pic>
      </p:grpSp>
      <p:pic>
        <p:nvPicPr>
          <p:cNvPr id="19" name="Picture 13"/>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userDrawn="1"/>
        </p:nvSpPr>
        <p:spPr>
          <a:xfrm>
            <a:off x="-15874" y="6629400"/>
            <a:ext cx="9159875"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FFFFFF"/>
              </a:solidFill>
            </a:endParaRPr>
          </a:p>
        </p:txBody>
      </p:sp>
      <p:sp>
        <p:nvSpPr>
          <p:cNvPr id="29" name="Subtitle 2"/>
          <p:cNvSpPr>
            <a:spLocks noGrp="1"/>
          </p:cNvSpPr>
          <p:nvPr userDrawn="1">
            <p:ph type="subTitle" idx="1"/>
          </p:nvPr>
        </p:nvSpPr>
        <p:spPr>
          <a:xfrm>
            <a:off x="2360614" y="4195763"/>
            <a:ext cx="4116387" cy="365760"/>
          </a:xfrm>
          <a:prstGeom prst="rect">
            <a:avLst/>
          </a:prstGeom>
        </p:spPr>
        <p:txBody>
          <a:bodyPr/>
          <a:lstStyle>
            <a:lvl1pPr>
              <a:defRPr/>
            </a:lvl1pPr>
          </a:lstStyle>
          <a:p>
            <a:pPr eaLnBrk="1" hangingPunct="1"/>
            <a:r>
              <a:rPr lang="en-US" altLang="en-US" smtClean="0">
                <a:solidFill>
                  <a:srgbClr val="171714"/>
                </a:solidFill>
              </a:rPr>
              <a:t>Click to edit Master subtitle style</a:t>
            </a:r>
            <a:endParaRPr lang="en-US" altLang="en-US" dirty="0" smtClean="0">
              <a:solidFill>
                <a:srgbClr val="171714"/>
              </a:solidFill>
            </a:endParaRPr>
          </a:p>
        </p:txBody>
      </p:sp>
      <p:sp>
        <p:nvSpPr>
          <p:cNvPr id="30" name="Title 1"/>
          <p:cNvSpPr>
            <a:spLocks noGrp="1"/>
          </p:cNvSpPr>
          <p:nvPr userDrawn="1">
            <p:ph type="ctrTitle"/>
          </p:nvPr>
        </p:nvSpPr>
        <p:spPr>
          <a:xfrm>
            <a:off x="2055814" y="1143000"/>
            <a:ext cx="4116387" cy="2941638"/>
          </a:xfrm>
        </p:spPr>
        <p:txBody>
          <a:bodyPr anchor="b"/>
          <a:lstStyle>
            <a:lvl1pPr marL="0" indent="0" eaLnBrk="1" fontAlgn="auto" hangingPunct="1">
              <a:spcAft>
                <a:spcPts val="0"/>
              </a:spcAft>
              <a:defRPr sz="3000">
                <a:solidFill>
                  <a:schemeClr val="tx2"/>
                </a:solidFill>
                <a:latin typeface="+mn-lt"/>
              </a:defRPr>
            </a:lvl1pPr>
          </a:lstStyle>
          <a:p>
            <a:pPr eaLnBrk="1" fontAlgn="auto" hangingPunct="1">
              <a:spcAft>
                <a:spcPts val="0"/>
              </a:spcAft>
              <a:defRPr/>
            </a:pPr>
            <a:r>
              <a:rPr lang="en-US" smtClean="0"/>
              <a:t>Click to edit Master title style</a:t>
            </a:r>
            <a:endParaRPr lang="en-US" dirty="0"/>
          </a:p>
        </p:txBody>
      </p:sp>
      <p:sp>
        <p:nvSpPr>
          <p:cNvPr id="31" name="Text Placeholder 3"/>
          <p:cNvSpPr>
            <a:spLocks noGrp="1"/>
          </p:cNvSpPr>
          <p:nvPr userDrawn="1">
            <p:ph type="body" sz="quarter" idx="10"/>
          </p:nvPr>
        </p:nvSpPr>
        <p:spPr>
          <a:xfrm>
            <a:off x="2360613" y="4600575"/>
            <a:ext cx="4114800" cy="365760"/>
          </a:xfrm>
          <a:prstGeom prst="rect">
            <a:avLst/>
          </a:prstGeom>
        </p:spPr>
        <p:txBody>
          <a:bodyPr/>
          <a:lstStyle>
            <a:lvl1pPr>
              <a:defRPr/>
            </a:lvl1pPr>
          </a:lstStyle>
          <a:p>
            <a:pPr lvl="0">
              <a:defRPr/>
            </a:pPr>
            <a:r>
              <a:rPr lang="en-US" smtClean="0"/>
              <a:t>Click to edit Master text styles</a:t>
            </a:r>
          </a:p>
        </p:txBody>
      </p:sp>
      <p:sp>
        <p:nvSpPr>
          <p:cNvPr id="32" name="Text Placeholder 4"/>
          <p:cNvSpPr>
            <a:spLocks noGrp="1"/>
          </p:cNvSpPr>
          <p:nvPr userDrawn="1">
            <p:ph type="body" sz="quarter" idx="11"/>
          </p:nvPr>
        </p:nvSpPr>
        <p:spPr>
          <a:xfrm>
            <a:off x="2360613" y="5005387"/>
            <a:ext cx="4114800" cy="365760"/>
          </a:xfrm>
          <a:prstGeom prst="rect">
            <a:avLst/>
          </a:prstGeom>
        </p:spPr>
        <p:txBody>
          <a:bodyPr/>
          <a:lstStyle>
            <a:lvl1pPr>
              <a:defRPr/>
            </a:lvl1pPr>
          </a:lstStyle>
          <a:p>
            <a:pPr lvl="0">
              <a:defRPr/>
            </a:pPr>
            <a:r>
              <a:rPr lang="en-US" smtClean="0"/>
              <a:t>Click to edit Master text styles</a:t>
            </a:r>
          </a:p>
        </p:txBody>
      </p:sp>
      <p:sp>
        <p:nvSpPr>
          <p:cNvPr id="13" name="Rectangle 12"/>
          <p:cNvSpPr/>
          <p:nvPr userDrawn="1"/>
        </p:nvSpPr>
        <p:spPr>
          <a:xfrm>
            <a:off x="3985943" y="1"/>
            <a:ext cx="1172117" cy="207749"/>
          </a:xfrm>
          <a:prstGeom prst="rect">
            <a:avLst/>
          </a:prstGeom>
        </p:spPr>
        <p:txBody>
          <a:bodyPr wrap="none">
            <a:spAutoFit/>
          </a:bodyPr>
          <a:lstStyle/>
          <a:p>
            <a:pPr algn="ctr" eaLnBrk="1" hangingPunct="1">
              <a:defRPr/>
            </a:pPr>
            <a:r>
              <a:rPr lang="en-US" sz="750" dirty="0" smtClean="0">
                <a:solidFill>
                  <a:srgbClr val="8B0021"/>
                </a:solidFill>
                <a:latin typeface="Arial"/>
                <a:cs typeface="Arial" charset="0"/>
              </a:rPr>
              <a:t>INTERNAL USE ONLY</a:t>
            </a:r>
          </a:p>
        </p:txBody>
      </p:sp>
    </p:spTree>
    <p:extLst>
      <p:ext uri="{BB962C8B-B14F-4D97-AF65-F5344CB8AC3E}">
        <p14:creationId xmlns:p14="http://schemas.microsoft.com/office/powerpoint/2010/main" val="778678441"/>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456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350" b="1"/>
            </a:lvl1pPr>
            <a:lvl2pPr marL="342900" indent="-166688">
              <a:defRPr sz="1350"/>
            </a:lvl2pPr>
            <a:lvl3pPr marL="519113" indent="-176213">
              <a:defRPr sz="1350"/>
            </a:lvl3pPr>
            <a:lvl4pPr marL="685800" indent="-166688">
              <a:defRPr sz="1350"/>
            </a:lvl4pPr>
            <a:lvl5pPr marL="862013" indent="-176213">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dirty="0">
              <a:solidFill>
                <a:srgbClr val="FFFFFF"/>
              </a:solidFill>
            </a:endParaRPr>
          </a:p>
        </p:txBody>
      </p:sp>
      <p:sp>
        <p:nvSpPr>
          <p:cNvPr id="7" name="Text Placeholder 6"/>
          <p:cNvSpPr>
            <a:spLocks noGrp="1"/>
          </p:cNvSpPr>
          <p:nvPr>
            <p:ph type="body" sz="quarter" idx="10" hasCustomPrompt="1"/>
          </p:nvPr>
        </p:nvSpPr>
        <p:spPr>
          <a:xfrm>
            <a:off x="1600200" y="5943600"/>
            <a:ext cx="3886200" cy="609600"/>
          </a:xfrm>
        </p:spPr>
        <p:txBody>
          <a:bodyPr anchor="b">
            <a:normAutofit/>
          </a:bodyPr>
          <a:lstStyle>
            <a:lvl1pPr>
              <a:defRPr sz="75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375151426"/>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559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a:solidFill>
                <a:srgbClr val="FFFFFF"/>
              </a:solidFill>
            </a:endParaRPr>
          </a:p>
        </p:txBody>
      </p:sp>
      <p:sp>
        <p:nvSpPr>
          <p:cNvPr id="5" name="Text Placeholder 6"/>
          <p:cNvSpPr>
            <a:spLocks noGrp="1"/>
          </p:cNvSpPr>
          <p:nvPr>
            <p:ph type="body" sz="quarter" idx="10" hasCustomPrompt="1"/>
          </p:nvPr>
        </p:nvSpPr>
        <p:spPr>
          <a:xfrm>
            <a:off x="1600200" y="5943600"/>
            <a:ext cx="3886200" cy="609600"/>
          </a:xfrm>
        </p:spPr>
        <p:txBody>
          <a:bodyPr anchor="b">
            <a:normAutofit/>
          </a:bodyPr>
          <a:lstStyle>
            <a:lvl1pPr>
              <a:defRPr sz="75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678970990"/>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6674230"/>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4" name="Object 7" hidden="1"/>
          <p:cNvGraphicFramePr>
            <a:graphicFrameLocks noChangeAspect="1"/>
          </p:cNvGraphicFramePr>
          <p:nvPr userDrawn="1">
            <p:custDataLst>
              <p:tags r:id="rId2"/>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6614"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457200" y="1295400"/>
            <a:ext cx="8229600" cy="3581400"/>
          </a:xfrm>
          <a:prstGeom prst="rect">
            <a:avLst/>
          </a:prstGeom>
        </p:spPr>
        <p:txBody>
          <a:bodyPr/>
          <a:lstStyle>
            <a:lvl1pPr>
              <a:defRPr sz="1350" b="1"/>
            </a:lvl1pPr>
            <a:lvl2pPr marL="342900" indent="-166688">
              <a:defRPr sz="1350"/>
            </a:lvl2pPr>
            <a:lvl3pPr marL="519113" indent="-176213">
              <a:defRPr sz="1350"/>
            </a:lvl3pPr>
            <a:lvl4pPr marL="685800" indent="-166688">
              <a:defRPr sz="1350"/>
            </a:lvl4pPr>
            <a:lvl5pPr marL="862013" indent="-176213">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6" name="Text Placeholder 8"/>
          <p:cNvSpPr>
            <a:spLocks noGrp="1"/>
          </p:cNvSpPr>
          <p:nvPr>
            <p:ph type="body" sz="quarter" idx="10"/>
          </p:nvPr>
        </p:nvSpPr>
        <p:spPr>
          <a:xfrm>
            <a:off x="1676401" y="5029200"/>
            <a:ext cx="5942013" cy="533400"/>
          </a:xfrm>
          <a:prstGeom prst="rect">
            <a:avLst/>
          </a:prstGeom>
          <a:solidFill>
            <a:schemeClr val="tx2"/>
          </a:solidFill>
        </p:spPr>
        <p:txBody>
          <a:bodyPr anchor="ctr">
            <a:normAutofit/>
          </a:bodyPr>
          <a:lstStyle>
            <a:lvl1pPr algn="ctr">
              <a:defRPr sz="1200" b="1">
                <a:solidFill>
                  <a:schemeClr val="bg1"/>
                </a:solidFill>
              </a:defRPr>
            </a:lvl1pPr>
          </a:lstStyle>
          <a:p>
            <a:pPr lvl="0"/>
            <a:r>
              <a:rPr lang="en-US" smtClean="0"/>
              <a:t>Click to edit Master text styles</a:t>
            </a:r>
          </a:p>
        </p:txBody>
      </p:sp>
      <p:sp>
        <p:nvSpPr>
          <p:cNvPr id="7"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a:solidFill>
                <a:srgbClr val="FFFFFF"/>
              </a:solidFill>
            </a:endParaRPr>
          </a:p>
        </p:txBody>
      </p:sp>
      <p:sp>
        <p:nvSpPr>
          <p:cNvPr id="9" name="Text Placeholder 6"/>
          <p:cNvSpPr>
            <a:spLocks noGrp="1"/>
          </p:cNvSpPr>
          <p:nvPr>
            <p:ph type="body" sz="quarter" idx="11" hasCustomPrompt="1"/>
          </p:nvPr>
        </p:nvSpPr>
        <p:spPr>
          <a:xfrm>
            <a:off x="1600200" y="5943600"/>
            <a:ext cx="3886200" cy="609600"/>
          </a:xfrm>
        </p:spPr>
        <p:txBody>
          <a:bodyPr anchor="b">
            <a:normAutofit/>
          </a:bodyPr>
          <a:lstStyle>
            <a:lvl1pPr>
              <a:defRPr sz="75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2430614454"/>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Divider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763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cxnSp>
        <p:nvCxnSpPr>
          <p:cNvPr id="4" name="Straight Connector 3"/>
          <p:cNvCxnSpPr/>
          <p:nvPr userDrawn="1"/>
        </p:nvCxnSpPr>
        <p:spPr>
          <a:xfrm>
            <a:off x="0" y="34290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747714" y="2895600"/>
            <a:ext cx="7645400" cy="106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FFFFFF"/>
              </a:solidFill>
            </a:endParaRPr>
          </a:p>
        </p:txBody>
      </p:sp>
      <p:sp>
        <p:nvSpPr>
          <p:cNvPr id="5" name="Text Placeholder 4"/>
          <p:cNvSpPr>
            <a:spLocks noGrp="1"/>
          </p:cNvSpPr>
          <p:nvPr>
            <p:ph type="body" sz="quarter" idx="10" hasCustomPrompt="1"/>
          </p:nvPr>
        </p:nvSpPr>
        <p:spPr>
          <a:xfrm>
            <a:off x="989013" y="2971800"/>
            <a:ext cx="7162800" cy="914400"/>
          </a:xfrm>
          <a:prstGeom prst="rect">
            <a:avLst/>
          </a:prstGeom>
        </p:spPr>
        <p:txBody>
          <a:bodyPr anchor="ctr"/>
          <a:lstStyle>
            <a:lvl1pPr algn="ctr">
              <a:defRPr sz="1800" b="1" baseline="0">
                <a:solidFill>
                  <a:schemeClr val="bg1"/>
                </a:solidFill>
              </a:defRPr>
            </a:lvl1pPr>
          </a:lstStyle>
          <a:p>
            <a:pPr lvl="0"/>
            <a:r>
              <a:rPr lang="en-US" dirty="0" smtClean="0"/>
              <a:t>Divider Slide : Major Sections</a:t>
            </a:r>
          </a:p>
        </p:txBody>
      </p:sp>
      <p:sp>
        <p:nvSpPr>
          <p:cNvPr id="7"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tx1"/>
                </a:solidFill>
                <a:latin typeface="+mn-lt"/>
              </a:defRPr>
            </a:lvl1pPr>
          </a:lstStyle>
          <a:p>
            <a:pPr>
              <a:defRPr/>
            </a:pPr>
            <a:fld id="{4325448C-9542-4004-A793-6C63BE18F637}" type="slidenum">
              <a:rPr lang="en-US" smtClean="0">
                <a:solidFill>
                  <a:srgbClr val="000000"/>
                </a:solidFill>
              </a:rPr>
              <a:pPr>
                <a:defRPr/>
              </a:pPr>
              <a:t>‹#›</a:t>
            </a:fld>
            <a:endParaRPr lang="en-US">
              <a:solidFill>
                <a:srgbClr val="000000"/>
              </a:solidFill>
            </a:endParaRPr>
          </a:p>
        </p:txBody>
      </p:sp>
      <p:pic>
        <p:nvPicPr>
          <p:cNvPr id="8"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3985943" y="1"/>
            <a:ext cx="1172117" cy="207749"/>
          </a:xfrm>
          <a:prstGeom prst="rect">
            <a:avLst/>
          </a:prstGeom>
        </p:spPr>
        <p:txBody>
          <a:bodyPr wrap="none">
            <a:spAutoFit/>
          </a:bodyPr>
          <a:lstStyle/>
          <a:p>
            <a:pPr algn="ctr" eaLnBrk="1" hangingPunct="1">
              <a:defRPr/>
            </a:pPr>
            <a:r>
              <a:rPr lang="en-US" sz="750" dirty="0" smtClean="0">
                <a:solidFill>
                  <a:srgbClr val="8B0021"/>
                </a:solidFill>
                <a:latin typeface="Arial"/>
                <a:cs typeface="Arial" charset="0"/>
              </a:rPr>
              <a:t>INTERNAL USE ONLY</a:t>
            </a:r>
          </a:p>
        </p:txBody>
      </p:sp>
    </p:spTree>
    <p:extLst>
      <p:ext uri="{BB962C8B-B14F-4D97-AF65-F5344CB8AC3E}">
        <p14:creationId xmlns:p14="http://schemas.microsoft.com/office/powerpoint/2010/main" val="3220057239"/>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Sub-Divider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866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cxnSp>
        <p:nvCxnSpPr>
          <p:cNvPr id="6" name="Straight Connector 5"/>
          <p:cNvCxnSpPr/>
          <p:nvPr userDrawn="1"/>
        </p:nvCxnSpPr>
        <p:spPr>
          <a:xfrm>
            <a:off x="0" y="34290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747712" y="2895600"/>
            <a:ext cx="76454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FFFFFF"/>
              </a:solidFill>
            </a:endParaRPr>
          </a:p>
        </p:txBody>
      </p:sp>
      <p:sp>
        <p:nvSpPr>
          <p:cNvPr id="5" name="Text Placeholder 4"/>
          <p:cNvSpPr>
            <a:spLocks noGrp="1"/>
          </p:cNvSpPr>
          <p:nvPr>
            <p:ph type="body" sz="quarter" idx="10" hasCustomPrompt="1"/>
          </p:nvPr>
        </p:nvSpPr>
        <p:spPr>
          <a:xfrm>
            <a:off x="990536" y="2971800"/>
            <a:ext cx="7159752" cy="914400"/>
          </a:xfrm>
          <a:prstGeom prst="rect">
            <a:avLst/>
          </a:prstGeom>
        </p:spPr>
        <p:txBody>
          <a:bodyPr anchor="ctr"/>
          <a:lstStyle>
            <a:lvl1pPr algn="ctr">
              <a:defRPr sz="1800" b="1" baseline="0">
                <a:solidFill>
                  <a:schemeClr val="bg1"/>
                </a:solidFill>
              </a:defRPr>
            </a:lvl1pPr>
          </a:lstStyle>
          <a:p>
            <a:pPr lvl="0"/>
            <a:r>
              <a:rPr lang="en-US" dirty="0" smtClean="0"/>
              <a:t>Divider Slide : Sub-sections</a:t>
            </a:r>
          </a:p>
        </p:txBody>
      </p:sp>
      <p:sp>
        <p:nvSpPr>
          <p:cNvPr id="7"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tx1"/>
                </a:solidFill>
                <a:latin typeface="+mn-lt"/>
              </a:defRPr>
            </a:lvl1pPr>
          </a:lstStyle>
          <a:p>
            <a:pPr>
              <a:defRPr/>
            </a:pPr>
            <a:fld id="{4325448C-9542-4004-A793-6C63BE18F637}" type="slidenum">
              <a:rPr lang="en-US" smtClean="0">
                <a:solidFill>
                  <a:srgbClr val="000000"/>
                </a:solidFill>
              </a:rPr>
              <a:pPr>
                <a:defRPr/>
              </a:pPr>
              <a:t>‹#›</a:t>
            </a:fld>
            <a:endParaRPr lang="en-US">
              <a:solidFill>
                <a:srgbClr val="000000"/>
              </a:solidFill>
            </a:endParaRPr>
          </a:p>
        </p:txBody>
      </p:sp>
      <p:pic>
        <p:nvPicPr>
          <p:cNvPr id="8"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3985943" y="1"/>
            <a:ext cx="1172117" cy="207749"/>
          </a:xfrm>
          <a:prstGeom prst="rect">
            <a:avLst/>
          </a:prstGeom>
        </p:spPr>
        <p:txBody>
          <a:bodyPr wrap="none">
            <a:spAutoFit/>
          </a:bodyPr>
          <a:lstStyle/>
          <a:p>
            <a:pPr algn="ctr" eaLnBrk="1" hangingPunct="1">
              <a:defRPr/>
            </a:pPr>
            <a:r>
              <a:rPr lang="en-US" sz="750" dirty="0" smtClean="0">
                <a:solidFill>
                  <a:srgbClr val="8B0021"/>
                </a:solidFill>
                <a:latin typeface="Arial"/>
                <a:cs typeface="Arial" charset="0"/>
              </a:rPr>
              <a:t>INTERNAL USE ONLY</a:t>
            </a:r>
          </a:p>
        </p:txBody>
      </p:sp>
    </p:spTree>
    <p:extLst>
      <p:ext uri="{BB962C8B-B14F-4D97-AF65-F5344CB8AC3E}">
        <p14:creationId xmlns:p14="http://schemas.microsoft.com/office/powerpoint/2010/main" val="17392692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3E6FCC-EAAF-4E41-A61B-C210223F4098}" type="slidenum">
              <a:rPr lang="en-US" altLang="en-US"/>
              <a:pPr>
                <a:defRPr/>
              </a:pPr>
              <a:t>‹#›</a:t>
            </a:fld>
            <a:endParaRPr lang="en-US" altLang="en-US"/>
          </a:p>
        </p:txBody>
      </p:sp>
    </p:spTree>
    <p:extLst>
      <p:ext uri="{BB962C8B-B14F-4D97-AF65-F5344CB8AC3E}">
        <p14:creationId xmlns:p14="http://schemas.microsoft.com/office/powerpoint/2010/main" val="1208126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4832D9-483C-48A3-A595-DE32C2EC238D}" type="slidenum">
              <a:rPr lang="en-US" altLang="en-US"/>
              <a:pPr>
                <a:defRPr/>
              </a:pPr>
              <a:t>‹#›</a:t>
            </a:fld>
            <a:endParaRPr lang="en-US" altLang="en-US"/>
          </a:p>
        </p:txBody>
      </p:sp>
    </p:spTree>
    <p:extLst>
      <p:ext uri="{BB962C8B-B14F-4D97-AF65-F5344CB8AC3E}">
        <p14:creationId xmlns:p14="http://schemas.microsoft.com/office/powerpoint/2010/main" val="19628151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9" name="Straight Connector 9"/>
          <p:cNvCxnSpPr>
            <a:cxnSpLocks noChangeShapeType="1"/>
          </p:cNvCxnSpPr>
          <p:nvPr userDrawn="1">
            <p:custDataLst>
              <p:tags r:id="rId1"/>
            </p:custDataLst>
          </p:nvPr>
        </p:nvCxnSpPr>
        <p:spPr bwMode="auto">
          <a:xfrm>
            <a:off x="4572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3962400"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7"/>
            <a:ext cx="3962400" cy="3692525"/>
          </a:xfrm>
          <a:prstGeom prst="rect">
            <a:avLst/>
          </a:prstGeom>
        </p:spPr>
        <p:txBody>
          <a:bodyPr/>
          <a:lstStyle>
            <a:lvl1pPr>
              <a:defRPr sz="1350"/>
            </a:lvl1pPr>
            <a:lvl2pPr marL="342900" indent="-166688">
              <a:defRPr sz="1200"/>
            </a:lvl2pPr>
            <a:lvl3pPr marL="519113" indent="-176213">
              <a:defRPr sz="1200"/>
            </a:lvl3pPr>
            <a:lvl4pPr marL="685800" indent="-166688">
              <a:defRPr sz="1200"/>
            </a:lvl4pPr>
            <a:lvl5pPr marL="862013" indent="-176213">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4401" y="1371600"/>
            <a:ext cx="3963957"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Content Placeholder 3"/>
          <p:cNvSpPr>
            <a:spLocks noGrp="1"/>
          </p:cNvSpPr>
          <p:nvPr>
            <p:ph sz="half" idx="10"/>
          </p:nvPr>
        </p:nvSpPr>
        <p:spPr>
          <a:xfrm>
            <a:off x="4737410" y="2174877"/>
            <a:ext cx="3962400" cy="3692525"/>
          </a:xfrm>
          <a:prstGeom prst="rect">
            <a:avLst/>
          </a:prstGeom>
        </p:spPr>
        <p:txBody>
          <a:bodyPr/>
          <a:lstStyle>
            <a:lvl1pPr>
              <a:defRPr sz="1350"/>
            </a:lvl1pPr>
            <a:lvl2pPr marL="342900" indent="-166688">
              <a:defRPr sz="1200"/>
            </a:lvl2pPr>
            <a:lvl3pPr marL="519113" indent="-176213">
              <a:defRPr sz="1200"/>
            </a:lvl3pPr>
            <a:lvl4pPr marL="685800" indent="-166688">
              <a:defRPr sz="1200"/>
            </a:lvl4pPr>
            <a:lvl5pPr marL="862013" indent="-176213">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5" name="Straight Connector 9"/>
          <p:cNvCxnSpPr>
            <a:cxnSpLocks noChangeShapeType="1"/>
          </p:cNvCxnSpPr>
          <p:nvPr userDrawn="1">
            <p:custDataLst>
              <p:tags r:id="rId2"/>
            </p:custDataLst>
          </p:nvPr>
        </p:nvCxnSpPr>
        <p:spPr bwMode="auto">
          <a:xfrm>
            <a:off x="47244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1"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a:solidFill>
                <a:srgbClr val="FFFFFF"/>
              </a:solidFill>
            </a:endParaRPr>
          </a:p>
        </p:txBody>
      </p:sp>
      <p:sp>
        <p:nvSpPr>
          <p:cNvPr id="13" name="Text Placeholder 6"/>
          <p:cNvSpPr>
            <a:spLocks noGrp="1"/>
          </p:cNvSpPr>
          <p:nvPr>
            <p:ph type="body" sz="quarter" idx="11" hasCustomPrompt="1"/>
          </p:nvPr>
        </p:nvSpPr>
        <p:spPr>
          <a:xfrm>
            <a:off x="1600200" y="5943600"/>
            <a:ext cx="3886200" cy="609600"/>
          </a:xfrm>
        </p:spPr>
        <p:txBody>
          <a:bodyPr anchor="b">
            <a:normAutofit/>
          </a:bodyPr>
          <a:lstStyle>
            <a:lvl1pPr>
              <a:defRPr sz="75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2318752411"/>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3"/>
          <p:cNvSpPr>
            <a:spLocks noGrp="1"/>
          </p:cNvSpPr>
          <p:nvPr>
            <p:ph sz="half" idx="10"/>
          </p:nvPr>
        </p:nvSpPr>
        <p:spPr>
          <a:xfrm>
            <a:off x="457200" y="1600201"/>
            <a:ext cx="4040188" cy="4267200"/>
          </a:xfrm>
          <a:prstGeom prst="rect">
            <a:avLst/>
          </a:prstGeom>
        </p:spPr>
        <p:txBody>
          <a:bodyPr/>
          <a:lstStyle>
            <a:lvl1pPr>
              <a:defRPr sz="1350"/>
            </a:lvl1pPr>
            <a:lvl2pPr marL="342900" indent="-166688">
              <a:defRPr sz="1200"/>
            </a:lvl2pPr>
            <a:lvl3pPr marL="519113" indent="-176213">
              <a:defRPr sz="1200"/>
            </a:lvl3pPr>
            <a:lvl4pPr marL="685800" indent="-166688">
              <a:defRPr sz="1200"/>
            </a:lvl4pPr>
            <a:lvl5pPr marL="862013" indent="-176213">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sz="half" idx="11"/>
          </p:nvPr>
        </p:nvSpPr>
        <p:spPr>
          <a:xfrm>
            <a:off x="4724400" y="1600200"/>
            <a:ext cx="3962400" cy="4267200"/>
          </a:xfrm>
          <a:prstGeom prst="rect">
            <a:avLst/>
          </a:prstGeom>
        </p:spPr>
        <p:txBody>
          <a:bodyPr/>
          <a:lstStyle>
            <a:lvl1pPr>
              <a:defRPr sz="1350"/>
            </a:lvl1pPr>
            <a:lvl2pPr marL="342900" indent="-166688">
              <a:defRPr sz="1200"/>
            </a:lvl2pPr>
            <a:lvl3pPr marL="519113" indent="-176213">
              <a:defRPr sz="1200"/>
            </a:lvl3pPr>
            <a:lvl4pPr marL="685800" indent="-166688">
              <a:defRPr sz="1200"/>
            </a:lvl4pPr>
            <a:lvl5pPr marL="862013" indent="-176213">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a:solidFill>
                <a:srgbClr val="FFFFFF"/>
              </a:solidFill>
            </a:endParaRPr>
          </a:p>
        </p:txBody>
      </p:sp>
      <p:sp>
        <p:nvSpPr>
          <p:cNvPr id="9" name="Text Placeholder 6"/>
          <p:cNvSpPr>
            <a:spLocks noGrp="1"/>
          </p:cNvSpPr>
          <p:nvPr>
            <p:ph type="body" sz="quarter" idx="12" hasCustomPrompt="1"/>
          </p:nvPr>
        </p:nvSpPr>
        <p:spPr>
          <a:xfrm>
            <a:off x="1600200" y="5943600"/>
            <a:ext cx="3886200" cy="609600"/>
          </a:xfrm>
        </p:spPr>
        <p:txBody>
          <a:bodyPr anchor="b">
            <a:normAutofit/>
          </a:bodyPr>
          <a:lstStyle>
            <a:lvl1pPr>
              <a:defRPr sz="75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8895261"/>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981201"/>
            <a:ext cx="2547257" cy="37338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cxnSp>
        <p:nvCxnSpPr>
          <p:cNvPr id="8" name="Straight Connector 7"/>
          <p:cNvCxnSpPr/>
          <p:nvPr userDrawn="1"/>
        </p:nvCxnSpPr>
        <p:spPr bwMode="auto">
          <a:xfrm>
            <a:off x="457201" y="1905000"/>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2" hasCustomPrompt="1"/>
          </p:nvPr>
        </p:nvSpPr>
        <p:spPr>
          <a:xfrm>
            <a:off x="457201" y="1447800"/>
            <a:ext cx="2547257"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a:t>
            </a:r>
          </a:p>
        </p:txBody>
      </p:sp>
      <p:sp>
        <p:nvSpPr>
          <p:cNvPr id="11" name="Content Placeholder 2"/>
          <p:cNvSpPr>
            <a:spLocks noGrp="1"/>
          </p:cNvSpPr>
          <p:nvPr>
            <p:ph sz="half" idx="13"/>
          </p:nvPr>
        </p:nvSpPr>
        <p:spPr>
          <a:xfrm>
            <a:off x="3276601" y="1981200"/>
            <a:ext cx="2547257" cy="37338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cxnSp>
        <p:nvCxnSpPr>
          <p:cNvPr id="12" name="Straight Connector 11"/>
          <p:cNvCxnSpPr/>
          <p:nvPr userDrawn="1"/>
        </p:nvCxnSpPr>
        <p:spPr bwMode="auto">
          <a:xfrm>
            <a:off x="3276601"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3" name="Text Placeholder 2"/>
          <p:cNvSpPr>
            <a:spLocks noGrp="1"/>
          </p:cNvSpPr>
          <p:nvPr>
            <p:ph type="body" idx="14" hasCustomPrompt="1"/>
          </p:nvPr>
        </p:nvSpPr>
        <p:spPr>
          <a:xfrm>
            <a:off x="3276601" y="1447799"/>
            <a:ext cx="2547257"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a:t>
            </a:r>
          </a:p>
        </p:txBody>
      </p:sp>
      <p:sp>
        <p:nvSpPr>
          <p:cNvPr id="14" name="Content Placeholder 2"/>
          <p:cNvSpPr>
            <a:spLocks noGrp="1"/>
          </p:cNvSpPr>
          <p:nvPr>
            <p:ph sz="half" idx="15"/>
          </p:nvPr>
        </p:nvSpPr>
        <p:spPr>
          <a:xfrm>
            <a:off x="6063344" y="1981200"/>
            <a:ext cx="2547257" cy="37338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cxnSp>
        <p:nvCxnSpPr>
          <p:cNvPr id="15" name="Straight Connector 14"/>
          <p:cNvCxnSpPr/>
          <p:nvPr userDrawn="1"/>
        </p:nvCxnSpPr>
        <p:spPr bwMode="auto">
          <a:xfrm>
            <a:off x="6063344"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6" hasCustomPrompt="1"/>
          </p:nvPr>
        </p:nvSpPr>
        <p:spPr>
          <a:xfrm>
            <a:off x="6063344" y="1447799"/>
            <a:ext cx="2547257"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a:t>
            </a:r>
          </a:p>
        </p:txBody>
      </p:sp>
      <p:sp>
        <p:nvSpPr>
          <p:cNvPr id="17"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a:solidFill>
                <a:srgbClr val="FFFFFF"/>
              </a:solidFill>
            </a:endParaRPr>
          </a:p>
        </p:txBody>
      </p:sp>
      <p:sp>
        <p:nvSpPr>
          <p:cNvPr id="19" name="Text Placeholder 6"/>
          <p:cNvSpPr>
            <a:spLocks noGrp="1"/>
          </p:cNvSpPr>
          <p:nvPr>
            <p:ph type="body" sz="quarter" idx="10" hasCustomPrompt="1"/>
          </p:nvPr>
        </p:nvSpPr>
        <p:spPr>
          <a:xfrm>
            <a:off x="1600200" y="5943600"/>
            <a:ext cx="3886200" cy="609600"/>
          </a:xfrm>
        </p:spPr>
        <p:txBody>
          <a:bodyPr anchor="b">
            <a:normAutofit/>
          </a:bodyPr>
          <a:lstStyle>
            <a:lvl1pPr>
              <a:defRPr sz="75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707255514"/>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1"/>
            <a:ext cx="25908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sz="half" idx="10"/>
          </p:nvPr>
        </p:nvSpPr>
        <p:spPr>
          <a:xfrm>
            <a:off x="3276600" y="1447800"/>
            <a:ext cx="25908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half" idx="11"/>
          </p:nvPr>
        </p:nvSpPr>
        <p:spPr>
          <a:xfrm>
            <a:off x="6096000" y="1447800"/>
            <a:ext cx="25908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a:solidFill>
                <a:srgbClr val="FFFFFF"/>
              </a:solidFill>
            </a:endParaRPr>
          </a:p>
        </p:txBody>
      </p:sp>
      <p:sp>
        <p:nvSpPr>
          <p:cNvPr id="10" name="Text Placeholder 6"/>
          <p:cNvSpPr>
            <a:spLocks noGrp="1"/>
          </p:cNvSpPr>
          <p:nvPr>
            <p:ph type="body" sz="quarter" idx="12" hasCustomPrompt="1"/>
          </p:nvPr>
        </p:nvSpPr>
        <p:spPr>
          <a:xfrm>
            <a:off x="1600200" y="5943600"/>
            <a:ext cx="3886200" cy="609600"/>
          </a:xfrm>
        </p:spPr>
        <p:txBody>
          <a:bodyPr anchor="b">
            <a:normAutofit/>
          </a:bodyPr>
          <a:lstStyle>
            <a:lvl1pPr>
              <a:defRPr sz="75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3004686539"/>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19050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sz="half" idx="10"/>
          </p:nvPr>
        </p:nvSpPr>
        <p:spPr>
          <a:xfrm>
            <a:off x="2590800" y="1447800"/>
            <a:ext cx="19050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half" idx="11"/>
          </p:nvPr>
        </p:nvSpPr>
        <p:spPr>
          <a:xfrm>
            <a:off x="4648200" y="1447800"/>
            <a:ext cx="19050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half" idx="12"/>
          </p:nvPr>
        </p:nvSpPr>
        <p:spPr>
          <a:xfrm>
            <a:off x="6705600" y="1447800"/>
            <a:ext cx="1905000" cy="42672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9"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a:solidFill>
                <a:srgbClr val="FFFFFF"/>
              </a:solidFill>
            </a:endParaRPr>
          </a:p>
        </p:txBody>
      </p:sp>
      <p:sp>
        <p:nvSpPr>
          <p:cNvPr id="11" name="Text Placeholder 6"/>
          <p:cNvSpPr>
            <a:spLocks noGrp="1"/>
          </p:cNvSpPr>
          <p:nvPr>
            <p:ph type="body" sz="quarter" idx="13" hasCustomPrompt="1"/>
          </p:nvPr>
        </p:nvSpPr>
        <p:spPr>
          <a:xfrm>
            <a:off x="1600200" y="5943600"/>
            <a:ext cx="3886200" cy="609600"/>
          </a:xfrm>
        </p:spPr>
        <p:txBody>
          <a:bodyPr anchor="b">
            <a:normAutofit/>
          </a:bodyPr>
          <a:lstStyle>
            <a:lvl1pPr>
              <a:defRPr sz="75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2579918301"/>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cxnSp>
        <p:nvCxnSpPr>
          <p:cNvPr id="8" name="Straight Connector 8"/>
          <p:cNvCxnSpPr>
            <a:cxnSpLocks noChangeShapeType="1"/>
          </p:cNvCxnSpPr>
          <p:nvPr userDrawn="1">
            <p:custDataLst>
              <p:tags r:id="rId1"/>
            </p:custDataLst>
          </p:nvPr>
        </p:nvCxnSpPr>
        <p:spPr bwMode="auto">
          <a:xfrm>
            <a:off x="4649788" y="2057400"/>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9" name="Straight Connector 9"/>
          <p:cNvCxnSpPr>
            <a:cxnSpLocks noChangeShapeType="1"/>
          </p:cNvCxnSpPr>
          <p:nvPr userDrawn="1">
            <p:custDataLst>
              <p:tags r:id="rId2"/>
            </p:custDataLst>
          </p:nvPr>
        </p:nvCxnSpPr>
        <p:spPr bwMode="auto">
          <a:xfrm>
            <a:off x="457201" y="2057400"/>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3886200"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7"/>
            <a:ext cx="3886200" cy="1330325"/>
          </a:xfrm>
          <a:prstGeom prst="rect">
            <a:avLst/>
          </a:prstGeom>
        </p:spPr>
        <p:txBody>
          <a:bodyPr/>
          <a:lstStyle>
            <a:lvl1pPr>
              <a:defRPr sz="1200"/>
            </a:lvl1pPr>
            <a:lvl2pPr marL="342900" indent="-166688">
              <a:defRPr sz="1050"/>
            </a:lvl2pPr>
            <a:lvl3pPr marL="519113" indent="-176213">
              <a:defRPr sz="1050"/>
            </a:lvl3pPr>
            <a:lvl4pPr marL="685800" indent="-166688">
              <a:defRPr sz="1050"/>
            </a:lvl4pPr>
            <a:lvl5pPr marL="862013" indent="-176213">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9789" y="1371600"/>
            <a:ext cx="4040187"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Content Placeholder 3"/>
          <p:cNvSpPr>
            <a:spLocks noGrp="1"/>
          </p:cNvSpPr>
          <p:nvPr>
            <p:ph sz="half" idx="10"/>
          </p:nvPr>
        </p:nvSpPr>
        <p:spPr>
          <a:xfrm>
            <a:off x="4662798" y="2174877"/>
            <a:ext cx="4038600" cy="1330325"/>
          </a:xfrm>
          <a:prstGeom prst="rect">
            <a:avLst/>
          </a:prstGeom>
        </p:spPr>
        <p:txBody>
          <a:bodyPr/>
          <a:lstStyle>
            <a:lvl1pPr>
              <a:defRPr sz="1200"/>
            </a:lvl1pPr>
            <a:lvl2pPr marL="342900" indent="-166688">
              <a:defRPr sz="1050"/>
            </a:lvl2pPr>
            <a:lvl3pPr marL="519113" indent="-176213">
              <a:defRPr sz="1050"/>
            </a:lvl3pPr>
            <a:lvl4pPr marL="685800" indent="-166688">
              <a:defRPr sz="1050"/>
            </a:lvl4pPr>
            <a:lvl5pPr marL="862013" indent="-176213">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8"/>
          <p:cNvCxnSpPr>
            <a:cxnSpLocks noChangeShapeType="1"/>
          </p:cNvCxnSpPr>
          <p:nvPr userDrawn="1">
            <p:custDataLst>
              <p:tags r:id="rId3"/>
            </p:custDataLst>
          </p:nvPr>
        </p:nvCxnSpPr>
        <p:spPr bwMode="auto">
          <a:xfrm>
            <a:off x="4648201" y="4378325"/>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2" name="Straight Connector 9"/>
          <p:cNvCxnSpPr>
            <a:cxnSpLocks noChangeShapeType="1"/>
          </p:cNvCxnSpPr>
          <p:nvPr userDrawn="1">
            <p:custDataLst>
              <p:tags r:id="rId4"/>
            </p:custDataLst>
          </p:nvPr>
        </p:nvCxnSpPr>
        <p:spPr bwMode="auto">
          <a:xfrm>
            <a:off x="455612" y="4378325"/>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3" name="Text Placeholder 2"/>
          <p:cNvSpPr>
            <a:spLocks noGrp="1"/>
          </p:cNvSpPr>
          <p:nvPr>
            <p:ph type="body" idx="11"/>
          </p:nvPr>
        </p:nvSpPr>
        <p:spPr>
          <a:xfrm>
            <a:off x="455612" y="3692525"/>
            <a:ext cx="3886200"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4" name="Content Placeholder 3"/>
          <p:cNvSpPr>
            <a:spLocks noGrp="1"/>
          </p:cNvSpPr>
          <p:nvPr>
            <p:ph sz="half" idx="12"/>
          </p:nvPr>
        </p:nvSpPr>
        <p:spPr>
          <a:xfrm>
            <a:off x="455612" y="4495802"/>
            <a:ext cx="3886200" cy="1330325"/>
          </a:xfrm>
          <a:prstGeom prst="rect">
            <a:avLst/>
          </a:prstGeom>
        </p:spPr>
        <p:txBody>
          <a:bodyPr/>
          <a:lstStyle>
            <a:lvl1pPr>
              <a:defRPr sz="1200"/>
            </a:lvl1pPr>
            <a:lvl2pPr marL="342900" indent="-166688">
              <a:defRPr sz="1050"/>
            </a:lvl2pPr>
            <a:lvl3pPr marL="519113" indent="-176213">
              <a:defRPr sz="1050"/>
            </a:lvl3pPr>
            <a:lvl4pPr marL="685800" indent="-166688">
              <a:defRPr sz="1050"/>
            </a:lvl4pPr>
            <a:lvl5pPr marL="862013" indent="-176213">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4"/>
          <p:cNvSpPr>
            <a:spLocks noGrp="1"/>
          </p:cNvSpPr>
          <p:nvPr>
            <p:ph type="body" sz="quarter" idx="13"/>
          </p:nvPr>
        </p:nvSpPr>
        <p:spPr>
          <a:xfrm>
            <a:off x="4648201" y="3692525"/>
            <a:ext cx="4040187" cy="639762"/>
          </a:xfrm>
          <a:prstGeom prst="rect">
            <a:avLst/>
          </a:prstGeom>
        </p:spPr>
        <p:txBody>
          <a:bodyPr anchor="b">
            <a:normAutofit/>
          </a:bodyPr>
          <a:lstStyle>
            <a:lvl1pPr marL="0" indent="0" algn="ctr">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Content Placeholder 3"/>
          <p:cNvSpPr>
            <a:spLocks noGrp="1"/>
          </p:cNvSpPr>
          <p:nvPr>
            <p:ph sz="half" idx="14"/>
          </p:nvPr>
        </p:nvSpPr>
        <p:spPr>
          <a:xfrm>
            <a:off x="4661210" y="4495802"/>
            <a:ext cx="4038600" cy="1330325"/>
          </a:xfrm>
          <a:prstGeom prst="rect">
            <a:avLst/>
          </a:prstGeom>
        </p:spPr>
        <p:txBody>
          <a:bodyPr/>
          <a:lstStyle>
            <a:lvl1pPr>
              <a:defRPr sz="1200"/>
            </a:lvl1pPr>
            <a:lvl2pPr marL="342900" indent="-166688">
              <a:defRPr sz="1050"/>
            </a:lvl2pPr>
            <a:lvl3pPr marL="519113" indent="-176213">
              <a:defRPr sz="1050"/>
            </a:lvl3pPr>
            <a:lvl4pPr marL="685800" indent="-166688">
              <a:defRPr sz="1050"/>
            </a:lvl4pPr>
            <a:lvl5pPr marL="862013" indent="-176213">
              <a:defRPr sz="10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a:solidFill>
                <a:srgbClr val="FFFFFF"/>
              </a:solidFill>
            </a:endParaRPr>
          </a:p>
        </p:txBody>
      </p:sp>
      <p:sp>
        <p:nvSpPr>
          <p:cNvPr id="19" name="Text Placeholder 6"/>
          <p:cNvSpPr>
            <a:spLocks noGrp="1"/>
          </p:cNvSpPr>
          <p:nvPr>
            <p:ph type="body" sz="quarter" idx="15" hasCustomPrompt="1"/>
          </p:nvPr>
        </p:nvSpPr>
        <p:spPr>
          <a:xfrm>
            <a:off x="1600200" y="5943600"/>
            <a:ext cx="3886200" cy="609600"/>
          </a:xfrm>
        </p:spPr>
        <p:txBody>
          <a:bodyPr anchor="b">
            <a:normAutofit/>
          </a:bodyPr>
          <a:lstStyle>
            <a:lvl1pPr>
              <a:defRPr sz="75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3522090482"/>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1905000" cy="38100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sz="half" idx="10"/>
          </p:nvPr>
        </p:nvSpPr>
        <p:spPr>
          <a:xfrm>
            <a:off x="2590800" y="1905000"/>
            <a:ext cx="1905000" cy="38100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half" idx="11"/>
          </p:nvPr>
        </p:nvSpPr>
        <p:spPr>
          <a:xfrm>
            <a:off x="4648200" y="1905000"/>
            <a:ext cx="1905000" cy="38100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half" idx="12"/>
          </p:nvPr>
        </p:nvSpPr>
        <p:spPr>
          <a:xfrm>
            <a:off x="6705600" y="1905000"/>
            <a:ext cx="1905000" cy="3810000"/>
          </a:xfrm>
          <a:prstGeom prst="rect">
            <a:avLst/>
          </a:prstGeom>
        </p:spPr>
        <p:txBody>
          <a:bodyPr/>
          <a:lstStyle>
            <a:lvl1pPr>
              <a:defRPr sz="1200"/>
            </a:lvl1pPr>
            <a:lvl2pPr marL="342900" indent="-166688">
              <a:defRPr sz="1050"/>
            </a:lvl2pPr>
            <a:lvl3pPr marL="519113" indent="-176213">
              <a:defRPr sz="1050"/>
            </a:lvl3pPr>
            <a:lvl4pPr>
              <a:defRPr sz="900"/>
            </a:lvl4pPr>
            <a:lvl5pPr>
              <a:defRPr sz="9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cxnSp>
        <p:nvCxnSpPr>
          <p:cNvPr id="9" name="Straight Connector 8"/>
          <p:cNvCxnSpPr/>
          <p:nvPr userDrawn="1"/>
        </p:nvCxnSpPr>
        <p:spPr bwMode="auto">
          <a:xfrm>
            <a:off x="533400"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3" hasCustomPrompt="1"/>
          </p:nvPr>
        </p:nvSpPr>
        <p:spPr>
          <a:xfrm>
            <a:off x="533400" y="1371600"/>
            <a:ext cx="1905001"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a:t>
            </a:r>
          </a:p>
        </p:txBody>
      </p:sp>
      <p:cxnSp>
        <p:nvCxnSpPr>
          <p:cNvPr id="13" name="Straight Connector 12"/>
          <p:cNvCxnSpPr/>
          <p:nvPr userDrawn="1"/>
        </p:nvCxnSpPr>
        <p:spPr bwMode="auto">
          <a:xfrm>
            <a:off x="2590801"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4" name="Text Placeholder 2"/>
          <p:cNvSpPr>
            <a:spLocks noGrp="1"/>
          </p:cNvSpPr>
          <p:nvPr>
            <p:ph type="body" idx="14" hasCustomPrompt="1"/>
          </p:nvPr>
        </p:nvSpPr>
        <p:spPr>
          <a:xfrm>
            <a:off x="2590801" y="1371600"/>
            <a:ext cx="1905001"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a:t>
            </a:r>
          </a:p>
        </p:txBody>
      </p:sp>
      <p:cxnSp>
        <p:nvCxnSpPr>
          <p:cNvPr id="15" name="Straight Connector 14"/>
          <p:cNvCxnSpPr/>
          <p:nvPr userDrawn="1"/>
        </p:nvCxnSpPr>
        <p:spPr bwMode="auto">
          <a:xfrm>
            <a:off x="4648201"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5" hasCustomPrompt="1"/>
          </p:nvPr>
        </p:nvSpPr>
        <p:spPr>
          <a:xfrm>
            <a:off x="4648201" y="1371600"/>
            <a:ext cx="1905001"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a:t>
            </a:r>
          </a:p>
        </p:txBody>
      </p:sp>
      <p:sp>
        <p:nvSpPr>
          <p:cNvPr id="17" name="Text Placeholder 2"/>
          <p:cNvSpPr>
            <a:spLocks noGrp="1"/>
          </p:cNvSpPr>
          <p:nvPr>
            <p:ph type="body" idx="16" hasCustomPrompt="1"/>
          </p:nvPr>
        </p:nvSpPr>
        <p:spPr>
          <a:xfrm>
            <a:off x="6705601" y="1371600"/>
            <a:ext cx="1905001" cy="457200"/>
          </a:xfrm>
          <a:prstGeom prst="rect">
            <a:avLst/>
          </a:prstGeom>
        </p:spPr>
        <p:txBody>
          <a:bodyPr anchor="b">
            <a:noAutofit/>
          </a:bodyPr>
          <a:lstStyle>
            <a:lvl1pPr marL="0" indent="0" algn="ctr">
              <a:buNone/>
              <a:defRPr sz="12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a:t>
            </a:r>
          </a:p>
        </p:txBody>
      </p:sp>
      <p:cxnSp>
        <p:nvCxnSpPr>
          <p:cNvPr id="18" name="Straight Connector 17"/>
          <p:cNvCxnSpPr/>
          <p:nvPr userDrawn="1"/>
        </p:nvCxnSpPr>
        <p:spPr bwMode="auto">
          <a:xfrm>
            <a:off x="6705602"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9"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a:defRPr/>
            </a:pPr>
            <a:fld id="{4325448C-9542-4004-A793-6C63BE18F637}" type="slidenum">
              <a:rPr lang="en-US" smtClean="0">
                <a:solidFill>
                  <a:srgbClr val="FFFFFF"/>
                </a:solidFill>
              </a:rPr>
              <a:pPr>
                <a:defRPr/>
              </a:pPr>
              <a:t>‹#›</a:t>
            </a:fld>
            <a:endParaRPr lang="en-US">
              <a:solidFill>
                <a:srgbClr val="FFFFFF"/>
              </a:solidFill>
            </a:endParaRPr>
          </a:p>
        </p:txBody>
      </p:sp>
      <p:sp>
        <p:nvSpPr>
          <p:cNvPr id="21" name="Text Placeholder 6"/>
          <p:cNvSpPr>
            <a:spLocks noGrp="1"/>
          </p:cNvSpPr>
          <p:nvPr>
            <p:ph type="body" sz="quarter" idx="17" hasCustomPrompt="1"/>
          </p:nvPr>
        </p:nvSpPr>
        <p:spPr>
          <a:xfrm>
            <a:off x="1600200" y="5943600"/>
            <a:ext cx="3886200" cy="609600"/>
          </a:xfrm>
        </p:spPr>
        <p:txBody>
          <a:bodyPr anchor="b">
            <a:normAutofit/>
          </a:bodyPr>
          <a:lstStyle>
            <a:lvl1pPr>
              <a:defRPr sz="750" b="0" baseline="0"/>
            </a:lvl1pPr>
          </a:lstStyle>
          <a:p>
            <a:pPr lvl="0"/>
            <a:r>
              <a:rPr lang="en-US" dirty="0" smtClean="0"/>
              <a:t>Click to insert footnote or source</a:t>
            </a:r>
            <a:endParaRPr lang="en-US" dirty="0"/>
          </a:p>
        </p:txBody>
      </p:sp>
    </p:spTree>
    <p:extLst>
      <p:ext uri="{BB962C8B-B14F-4D97-AF65-F5344CB8AC3E}">
        <p14:creationId xmlns:p14="http://schemas.microsoft.com/office/powerpoint/2010/main" val="4011012781"/>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Title, Lead-in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968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4">
            <a:extLst>
              <a:ext uri="{FF2B5EF4-FFF2-40B4-BE49-F238E27FC236}">
                <a16:creationId xmlns:a16="http://schemas.microsoft.com/office/drawing/2014/main" xmlns="" id="{662A2923-A5CA-4889-92DA-FCC53F022C89}"/>
              </a:ext>
            </a:extLst>
          </p:cNvPr>
          <p:cNvSpPr>
            <a:spLocks noGrp="1"/>
          </p:cNvSpPr>
          <p:nvPr>
            <p:ph type="body" sz="quarter" idx="10"/>
          </p:nvPr>
        </p:nvSpPr>
        <p:spPr>
          <a:xfrm>
            <a:off x="0" y="1049220"/>
            <a:ext cx="9144000" cy="582773"/>
          </a:xfrm>
          <a:noFill/>
        </p:spPr>
        <p:txBody>
          <a:bodyPr anchor="ctr" anchorCtr="0">
            <a:noAutofit/>
          </a:bodyPr>
          <a:lstStyle>
            <a:lvl1pPr marL="128588" indent="0">
              <a:buNone/>
              <a:defRPr sz="12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1418780133"/>
      </p:ext>
    </p:extLst>
  </p:cSld>
  <p:clrMapOvr>
    <a:masterClrMapping/>
  </p:clrMapOvr>
  <p:extLst mod="1">
    <p:ext uri="{DCECCB84-F9BA-43D5-87BE-67443E8EF086}">
      <p15:sldGuideLst xmlns:p15="http://schemas.microsoft.com/office/powerpoint/2012/main">
        <p15:guide id="1" orient="horz" pos="2160">
          <p15:clr>
            <a:srgbClr val="FBAE40"/>
          </p15:clr>
        </p15:guide>
        <p15:guide id="2" pos="5496">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itle pla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Date Placeholder 4"/>
          <p:cNvSpPr>
            <a:spLocks noGrp="1"/>
          </p:cNvSpPr>
          <p:nvPr>
            <p:ph type="dt" sz="half" idx="10"/>
          </p:nvPr>
        </p:nvSpPr>
        <p:spPr>
          <a:xfrm>
            <a:off x="6390277" y="6512625"/>
            <a:ext cx="2671754" cy="201600"/>
          </a:xfrm>
          <a:prstGeom prst="rect">
            <a:avLst/>
          </a:prstGeom>
        </p:spPr>
        <p:txBody>
          <a:bodyPr/>
          <a:lstStyle/>
          <a:p>
            <a:pPr eaLnBrk="1" hangingPunct="1">
              <a:defRPr/>
            </a:pPr>
            <a:endParaRPr lang="en-US" sz="1350" dirty="0">
              <a:solidFill>
                <a:srgbClr val="000000"/>
              </a:solidFill>
              <a:latin typeface="Calibri" pitchFamily="34" charset="0"/>
              <a:cs typeface="Arial" charset="0"/>
            </a:endParaRPr>
          </a:p>
        </p:txBody>
      </p:sp>
      <p:sp>
        <p:nvSpPr>
          <p:cNvPr id="6" name="Slide Number Placeholder 5"/>
          <p:cNvSpPr>
            <a:spLocks noGrp="1"/>
          </p:cNvSpPr>
          <p:nvPr>
            <p:ph type="sldNum" sz="quarter" idx="11"/>
          </p:nvPr>
        </p:nvSpPr>
        <p:spPr/>
        <p:txBody>
          <a:bodyPr/>
          <a:lstStyle/>
          <a:p>
            <a:pPr>
              <a:defRPr/>
            </a:pPr>
            <a:fld id="{6A9CE626-3159-4274-8158-4292551456C4}" type="slidenum">
              <a:rPr lang="en-GB" smtClean="0">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2682980111"/>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Rectangle 4"/>
          <p:cNvSpPr/>
          <p:nvPr/>
        </p:nvSpPr>
        <p:spPr>
          <a:xfrm>
            <a:off x="-15874" y="0"/>
            <a:ext cx="4557713"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t="16937" r="44241" b="20589"/>
          <a:stretch>
            <a:fillRect/>
          </a:stretch>
        </p:blipFill>
        <p:spPr bwMode="auto">
          <a:xfrm>
            <a:off x="-693738" y="0"/>
            <a:ext cx="5235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547814" y="1666875"/>
            <a:ext cx="760888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513278" y="4119592"/>
            <a:ext cx="4116122" cy="452408"/>
          </a:xfrm>
        </p:spPr>
        <p:txBody>
          <a:bodyPr anchor="t">
            <a:normAutofit/>
          </a:bodyPr>
          <a:lstStyle>
            <a:lvl1pPr marL="0" indent="0" algn="l">
              <a:buNone/>
              <a:defRPr sz="1650" b="0" i="0" cap="none" spc="0" baseline="0">
                <a:solidFill>
                  <a:schemeClr val="bg1">
                    <a:lumMod val="10000"/>
                  </a:schemeClr>
                </a:solidFill>
                <a:latin typeface="Arial" charset="0"/>
                <a:ea typeface="Arial" charset="0"/>
                <a:cs typeface="Arial" charset="0"/>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10" name="Title 1"/>
          <p:cNvSpPr>
            <a:spLocks noGrp="1"/>
          </p:cNvSpPr>
          <p:nvPr>
            <p:ph type="ctrTitle"/>
          </p:nvPr>
        </p:nvSpPr>
        <p:spPr>
          <a:xfrm>
            <a:off x="2057401" y="1143000"/>
            <a:ext cx="4116122" cy="2941364"/>
          </a:xfrm>
          <a:prstGeom prst="rect">
            <a:avLst/>
          </a:prstGeom>
        </p:spPr>
        <p:txBody>
          <a:bodyPr lIns="274320" anchor="b">
            <a:normAutofit/>
          </a:bodyPr>
          <a:lstStyle>
            <a:lvl1pPr algn="l">
              <a:lnSpc>
                <a:spcPct val="100000"/>
              </a:lnSpc>
              <a:defRPr sz="3000" b="0" i="0" spc="-75" baseline="0">
                <a:solidFill>
                  <a:srgbClr val="800000"/>
                </a:solidFill>
                <a:latin typeface="Arial" charset="0"/>
                <a:ea typeface="Arial" charset="0"/>
                <a:cs typeface="Arial" charset="0"/>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493405" y="4572000"/>
            <a:ext cx="4114800" cy="609600"/>
          </a:xfrm>
        </p:spPr>
        <p:txBody>
          <a:bodyPr>
            <a:normAutofit/>
          </a:bodyPr>
          <a:lstStyle>
            <a:lvl1pPr marL="0" marR="0" indent="0" algn="l" defTabSz="685800" rtl="0" eaLnBrk="1" fontAlgn="auto" latinLnBrk="0" hangingPunct="1">
              <a:lnSpc>
                <a:spcPct val="90000"/>
              </a:lnSpc>
              <a:spcBef>
                <a:spcPts val="900"/>
              </a:spcBef>
              <a:spcAft>
                <a:spcPts val="0"/>
              </a:spcAft>
              <a:buClr>
                <a:schemeClr val="accent2"/>
              </a:buClr>
              <a:buSzTx/>
              <a:buFont typeface="Wingdings" panose="05000000000000000000" pitchFamily="2" charset="2"/>
              <a:buNone/>
              <a:tabLst/>
              <a:defRPr sz="1500">
                <a:solidFill>
                  <a:schemeClr val="bg1">
                    <a:lumMod val="10000"/>
                  </a:schemeClr>
                </a:solidFill>
              </a:defRPr>
            </a:lvl1pPr>
          </a:lstStyle>
          <a:p>
            <a:pPr lvl="0"/>
            <a:r>
              <a:rPr lang="en-US" smtClean="0"/>
              <a:t>Click to edit Master text styles</a:t>
            </a:r>
          </a:p>
        </p:txBody>
      </p:sp>
      <p:sp>
        <p:nvSpPr>
          <p:cNvPr id="13" name="Rectangle 12"/>
          <p:cNvSpPr/>
          <p:nvPr userDrawn="1"/>
        </p:nvSpPr>
        <p:spPr>
          <a:xfrm>
            <a:off x="-15875" y="6569077"/>
            <a:ext cx="9172575"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FFFFFF"/>
              </a:solidFill>
            </a:endParaRPr>
          </a:p>
        </p:txBody>
      </p:sp>
      <p:sp>
        <p:nvSpPr>
          <p:cNvPr id="14" name="Slide Number Placeholder 5"/>
          <p:cNvSpPr>
            <a:spLocks noGrp="1"/>
          </p:cNvSpPr>
          <p:nvPr>
            <p:ph type="sldNum" sz="quarter" idx="4"/>
          </p:nvPr>
        </p:nvSpPr>
        <p:spPr>
          <a:xfrm>
            <a:off x="8235951" y="6556377"/>
            <a:ext cx="906463" cy="301625"/>
          </a:xfrm>
          <a:prstGeom prst="rect">
            <a:avLst/>
          </a:prstGeom>
        </p:spPr>
        <p:txBody>
          <a:bodyPr lIns="0"/>
          <a:lstStyle>
            <a:lvl1pPr algn="r" fontAlgn="auto">
              <a:spcBef>
                <a:spcPts val="0"/>
              </a:spcBef>
              <a:spcAft>
                <a:spcPts val="0"/>
              </a:spcAft>
              <a:defRPr sz="788" smtClean="0">
                <a:solidFill>
                  <a:schemeClr val="bg1"/>
                </a:solidFill>
                <a:latin typeface="Arial" charset="0"/>
                <a:ea typeface="Arial" charset="0"/>
                <a:cs typeface="Arial" charset="0"/>
              </a:defRPr>
            </a:lvl1pPr>
          </a:lstStyle>
          <a:p>
            <a:pPr>
              <a:defRPr/>
            </a:pPr>
            <a:fld id="{8E376C17-02CD-47F7-84D0-EC7C5B0DAEE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4987767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A3B186-E40C-43AE-A4F7-2BA9EFF6C011}" type="slidenum">
              <a:rPr lang="en-US" altLang="en-US"/>
              <a:pPr>
                <a:defRPr/>
              </a:pPr>
              <a:t>‹#›</a:t>
            </a:fld>
            <a:endParaRPr lang="en-US" altLang="en-US"/>
          </a:p>
        </p:txBody>
      </p:sp>
    </p:spTree>
    <p:extLst>
      <p:ext uri="{BB962C8B-B14F-4D97-AF65-F5344CB8AC3E}">
        <p14:creationId xmlns:p14="http://schemas.microsoft.com/office/powerpoint/2010/main" val="32471827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cxnSp>
        <p:nvCxnSpPr>
          <p:cNvPr id="4" name="Straight Connector 3"/>
          <p:cNvCxnSpPr/>
          <p:nvPr userDrawn="1"/>
        </p:nvCxnSpPr>
        <p:spPr>
          <a:xfrm>
            <a:off x="0" y="2716213"/>
            <a:ext cx="93884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747714" y="1901825"/>
            <a:ext cx="7645400" cy="18161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FFFFFF"/>
              </a:solidFill>
            </a:endParaRPr>
          </a:p>
        </p:txBody>
      </p:sp>
      <p:pic>
        <p:nvPicPr>
          <p:cNvPr id="6"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2"/>
          <p:cNvSpPr>
            <a:spLocks noGrp="1"/>
          </p:cNvSpPr>
          <p:nvPr>
            <p:ph type="title"/>
          </p:nvPr>
        </p:nvSpPr>
        <p:spPr>
          <a:xfrm>
            <a:off x="1146047" y="2362733"/>
            <a:ext cx="7169277" cy="706672"/>
          </a:xfrm>
          <a:prstGeom prst="rect">
            <a:avLst/>
          </a:prstGeom>
        </p:spPr>
        <p:txBody>
          <a:bodyPr vert="horz" lIns="91440" tIns="45720" rIns="91440" bIns="45720" rtlCol="0" anchor="ctr">
            <a:normAutofit/>
          </a:bodyPr>
          <a:lstStyle>
            <a:lvl1pPr>
              <a:defRPr baseline="0">
                <a:solidFill>
                  <a:schemeClr val="bg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1338262" y="4179223"/>
            <a:ext cx="6977063" cy="2019300"/>
          </a:xfrm>
        </p:spPr>
        <p:txBody>
          <a:bodyPr/>
          <a:lstStyle>
            <a:lvl1pPr marL="0" indent="0">
              <a:buNone/>
              <a:defRPr sz="2700"/>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361671868"/>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C05839-54EB-8849-9CC4-671196ABB292}" type="datetime1">
              <a:rPr lang="en-US" smtClean="0">
                <a:solidFill>
                  <a:prstClr val="black">
                    <a:tint val="75000"/>
                  </a:prstClr>
                </a:solidFill>
              </a:rPr>
              <a:pPr/>
              <a:t>4/2/2020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050">
                <a:solidFill>
                  <a:schemeClr val="bg1"/>
                </a:solidFill>
                <a:latin typeface="Arial" panose="020B0604020202020204" pitchFamily="34" charset="0"/>
                <a:cs typeface="Arial" panose="020B0604020202020204" pitchFamily="34" charset="0"/>
              </a:defRPr>
            </a:lvl1pPr>
          </a:lstStyle>
          <a:p>
            <a:fld id="{F14567C0-45FF-4B70-8F8C-EC49E5236802}" type="slidenum">
              <a:rPr lang="en-US" smtClean="0">
                <a:solidFill>
                  <a:prstClr val="white"/>
                </a:solidFill>
              </a:rPr>
              <a:pPr/>
              <a:t>‹#›</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1138647E-E62F-4B43-8F3B-BDA9F46DA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123270"/>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EFF7C-E88F-5948-B106-C4BED27909BC}" type="datetime1">
              <a:rPr lang="en-US" smtClean="0">
                <a:solidFill>
                  <a:prstClr val="black">
                    <a:tint val="75000"/>
                  </a:prstClr>
                </a:solidFill>
              </a:rPr>
              <a:pPr/>
              <a:t>4/2/2020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050">
                <a:solidFill>
                  <a:schemeClr val="bg1"/>
                </a:solidFill>
                <a:latin typeface="Arial" panose="020B0604020202020204" pitchFamily="34" charset="0"/>
                <a:cs typeface="Arial" panose="020B0604020202020204" pitchFamily="34" charset="0"/>
              </a:defRPr>
            </a:lvl1pPr>
          </a:lstStyle>
          <a:p>
            <a:fld id="{AB8B31F8-D607-46D7-949E-B8F4FDB02492}" type="slidenum">
              <a:rPr lang="en-US" smtClean="0">
                <a:solidFill>
                  <a:prstClr val="white"/>
                </a:solidFill>
              </a:rPr>
              <a:pPr/>
              <a:t>‹#›</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1138647E-E62F-4B43-8F3B-BDA9F46DA5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49686"/>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784209-0558-6B4F-8C98-C45541C4BDDF}" type="datetime1">
              <a:rPr lang="en-US" smtClean="0">
                <a:solidFill>
                  <a:prstClr val="black">
                    <a:tint val="75000"/>
                  </a:prstClr>
                </a:solidFill>
              </a:rPr>
              <a:pPr/>
              <a:t>4/2/2020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435CC4-B554-442A-9959-DDEEFBA58C50}" type="slidenum">
              <a:rPr lang="en-US" smtClean="0">
                <a:solidFill>
                  <a:prstClr val="black">
                    <a:tint val="75000"/>
                  </a:prstClr>
                </a:solidFill>
              </a:rPr>
              <a:pPr/>
              <a:t>‹#›</a:t>
            </a:fld>
            <a:endParaRPr lang="en-US">
              <a:solidFill>
                <a:prstClr val="black">
                  <a:tint val="75000"/>
                </a:prstClr>
              </a:solidFill>
            </a:endParaRPr>
          </a:p>
        </p:txBody>
      </p:sp>
      <p:sp>
        <p:nvSpPr>
          <p:cNvPr id="5" name="Rectangle 4"/>
          <p:cNvSpPr/>
          <p:nvPr userDrawn="1"/>
        </p:nvSpPr>
        <p:spPr>
          <a:xfrm>
            <a:off x="0" y="5981700"/>
            <a:ext cx="9152698" cy="876300"/>
          </a:xfrm>
          <a:prstGeom prst="rect">
            <a:avLst/>
          </a:prstGeom>
          <a:gradFill flip="none" rotWithShape="1">
            <a:gsLst>
              <a:gs pos="0">
                <a:srgbClr val="8A0000"/>
              </a:gs>
              <a:gs pos="100000">
                <a:srgbClr val="440000"/>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6" name="Rectangle 5"/>
          <p:cNvSpPr/>
          <p:nvPr userDrawn="1"/>
        </p:nvSpPr>
        <p:spPr>
          <a:xfrm>
            <a:off x="0" y="228602"/>
            <a:ext cx="9152698" cy="5789715"/>
          </a:xfrm>
          <a:prstGeom prst="rect">
            <a:avLst/>
          </a:prstGeom>
          <a:gradFill flip="none" rotWithShape="1">
            <a:gsLst>
              <a:gs pos="0">
                <a:schemeClr val="bg1">
                  <a:lumMod val="65000"/>
                </a:schemeClr>
              </a:gs>
              <a:gs pos="37000">
                <a:schemeClr val="bg1">
                  <a:lumMod val="9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7" name="Rectangle 6"/>
          <p:cNvSpPr/>
          <p:nvPr userDrawn="1"/>
        </p:nvSpPr>
        <p:spPr>
          <a:xfrm>
            <a:off x="0" y="0"/>
            <a:ext cx="9152698" cy="228600"/>
          </a:xfrm>
          <a:prstGeom prst="rect">
            <a:avLst/>
          </a:prstGeom>
          <a:gradFill flip="none" rotWithShape="1">
            <a:gsLst>
              <a:gs pos="0">
                <a:srgbClr val="8A0000"/>
              </a:gs>
              <a:gs pos="100000">
                <a:srgbClr val="440000"/>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6187568"/>
            <a:ext cx="2386589" cy="50118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19585" y="6168739"/>
            <a:ext cx="1495816" cy="598326"/>
          </a:xfrm>
          <a:prstGeom prst="rect">
            <a:avLst/>
          </a:prstGeom>
        </p:spPr>
      </p:pic>
    </p:spTree>
    <p:extLst>
      <p:ext uri="{BB962C8B-B14F-4D97-AF65-F5344CB8AC3E}">
        <p14:creationId xmlns:p14="http://schemas.microsoft.com/office/powerpoint/2010/main" val="1837733929"/>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295400"/>
            <a:ext cx="8229600" cy="4419600"/>
          </a:xfrm>
          <a:prstGeom prst="rect">
            <a:avLst/>
          </a:prstGeom>
        </p:spPr>
        <p:txBody>
          <a:bodyPr/>
          <a:lstStyle>
            <a:lvl1pPr>
              <a:defRPr sz="1350" b="1"/>
            </a:lvl1pPr>
            <a:lvl2pPr marL="342900" indent="-166688">
              <a:defRPr sz="1350"/>
            </a:lvl2pPr>
            <a:lvl3pPr marL="519113" indent="-176213">
              <a:defRPr sz="1350"/>
            </a:lvl3pPr>
            <a:lvl4pPr marL="685800" indent="-166688">
              <a:defRPr sz="1350"/>
            </a:lvl4pPr>
            <a:lvl5pPr marL="862013" indent="-176213">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40569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p:nvPr/>
        </p:nvSpPr>
        <p:spPr>
          <a:xfrm>
            <a:off x="-15523" y="0"/>
            <a:ext cx="4557890"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t="16937" r="44241" b="20589"/>
          <a:stretch>
            <a:fillRect/>
          </a:stretch>
        </p:blipFill>
        <p:spPr bwMode="auto">
          <a:xfrm>
            <a:off x="-694266" y="0"/>
            <a:ext cx="523663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547989" y="1666875"/>
            <a:ext cx="760871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1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59123" y="306388"/>
            <a:ext cx="2779889"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5522" y="6569077"/>
            <a:ext cx="9172223"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D6D6D0"/>
              </a:solidFill>
            </a:endParaRPr>
          </a:p>
        </p:txBody>
      </p:sp>
      <p:sp>
        <p:nvSpPr>
          <p:cNvPr id="3" name="Subtitle 2"/>
          <p:cNvSpPr>
            <a:spLocks noGrp="1"/>
          </p:cNvSpPr>
          <p:nvPr>
            <p:ph type="subTitle" idx="1"/>
          </p:nvPr>
        </p:nvSpPr>
        <p:spPr>
          <a:xfrm>
            <a:off x="2513278" y="4119592"/>
            <a:ext cx="4116122" cy="452408"/>
          </a:xfrm>
        </p:spPr>
        <p:txBody>
          <a:bodyPr anchor="t">
            <a:normAutofit/>
          </a:bodyPr>
          <a:lstStyle>
            <a:lvl1pPr marL="0" indent="0" algn="l">
              <a:buNone/>
              <a:defRPr sz="1650" b="0" i="0" cap="none" spc="0" baseline="0">
                <a:solidFill>
                  <a:schemeClr val="bg1">
                    <a:lumMod val="10000"/>
                  </a:schemeClr>
                </a:solidFill>
                <a:latin typeface="Arial" charset="0"/>
                <a:ea typeface="Arial" charset="0"/>
                <a:cs typeface="Arial" charset="0"/>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10" name="Title 1"/>
          <p:cNvSpPr>
            <a:spLocks noGrp="1"/>
          </p:cNvSpPr>
          <p:nvPr>
            <p:ph type="ctrTitle"/>
          </p:nvPr>
        </p:nvSpPr>
        <p:spPr>
          <a:xfrm>
            <a:off x="2057401" y="1143000"/>
            <a:ext cx="4116122" cy="2941364"/>
          </a:xfrm>
          <a:prstGeom prst="rect">
            <a:avLst/>
          </a:prstGeom>
        </p:spPr>
        <p:txBody>
          <a:bodyPr lIns="274320" anchor="b">
            <a:normAutofit/>
          </a:bodyPr>
          <a:lstStyle>
            <a:lvl1pPr algn="l">
              <a:lnSpc>
                <a:spcPct val="100000"/>
              </a:lnSpc>
              <a:defRPr sz="3000" b="0" i="0" spc="-75" baseline="0">
                <a:solidFill>
                  <a:srgbClr val="800000"/>
                </a:solidFill>
                <a:latin typeface="Arial" charset="0"/>
                <a:ea typeface="Arial" charset="0"/>
                <a:cs typeface="Arial" charset="0"/>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493405" y="4572000"/>
            <a:ext cx="4114800" cy="609600"/>
          </a:xfrm>
        </p:spPr>
        <p:txBody>
          <a:bodyPr>
            <a:normAutofit/>
          </a:bodyPr>
          <a:lstStyle>
            <a:lvl1pPr marL="0" marR="0" indent="0" algn="l" defTabSz="685800" rtl="0" eaLnBrk="1" fontAlgn="auto" latinLnBrk="0" hangingPunct="1">
              <a:lnSpc>
                <a:spcPct val="90000"/>
              </a:lnSpc>
              <a:spcBef>
                <a:spcPts val="900"/>
              </a:spcBef>
              <a:spcAft>
                <a:spcPts val="0"/>
              </a:spcAft>
              <a:buClr>
                <a:schemeClr val="accent2"/>
              </a:buClr>
              <a:buSzTx/>
              <a:buFont typeface="Wingdings" panose="05000000000000000000" pitchFamily="2" charset="2"/>
              <a:buNone/>
              <a:tabLst/>
              <a:defRPr sz="1500">
                <a:solidFill>
                  <a:schemeClr val="bg1">
                    <a:lumMod val="10000"/>
                  </a:schemeClr>
                </a:solidFill>
              </a:defRPr>
            </a:lvl1pPr>
          </a:lstStyle>
          <a:p>
            <a:pPr lvl="0"/>
            <a:r>
              <a:rPr lang="en-US" smtClean="0"/>
              <a:t>Click to edit Master text styles</a:t>
            </a:r>
          </a:p>
        </p:txBody>
      </p:sp>
      <p:sp>
        <p:nvSpPr>
          <p:cNvPr id="11" name="Slide Number Placeholder 5"/>
          <p:cNvSpPr>
            <a:spLocks noGrp="1"/>
          </p:cNvSpPr>
          <p:nvPr>
            <p:ph type="sldNum" sz="quarter" idx="11"/>
          </p:nvPr>
        </p:nvSpPr>
        <p:spPr/>
        <p:txBody>
          <a:bodyPr/>
          <a:lstStyle>
            <a:lvl1pPr algn="r" fontAlgn="auto">
              <a:spcBef>
                <a:spcPts val="0"/>
              </a:spcBef>
              <a:spcAft>
                <a:spcPts val="0"/>
              </a:spcAft>
              <a:defRPr sz="788">
                <a:solidFill>
                  <a:schemeClr val="bg1"/>
                </a:solidFill>
                <a:latin typeface="Arial" charset="0"/>
                <a:ea typeface="Arial" charset="0"/>
                <a:cs typeface="Arial" charset="0"/>
              </a:defRPr>
            </a:lvl1pPr>
          </a:lstStyle>
          <a:p>
            <a:pPr>
              <a:defRPr/>
            </a:pPr>
            <a:fld id="{8325BB48-4ED4-4E72-8284-B273C087DB32}"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70899347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sp>
        <p:nvSpPr>
          <p:cNvPr id="6" name="Rectangle 5"/>
          <p:cNvSpPr/>
          <p:nvPr/>
        </p:nvSpPr>
        <p:spPr>
          <a:xfrm>
            <a:off x="76200" y="3498852"/>
            <a:ext cx="221545" cy="148272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 name="Straight Connector 6"/>
          <p:cNvCxnSpPr/>
          <p:nvPr userDrawn="1"/>
        </p:nvCxnSpPr>
        <p:spPr>
          <a:xfrm>
            <a:off x="0" y="1666875"/>
            <a:ext cx="914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59123" y="306388"/>
            <a:ext cx="2779889"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7876823" y="1784350"/>
            <a:ext cx="805745" cy="4819650"/>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8346723" y="1752600"/>
            <a:ext cx="805744" cy="481965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1" y="6569077"/>
            <a:ext cx="9158111"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D6D6D0"/>
              </a:solidFill>
            </a:endParaRPr>
          </a:p>
        </p:txBody>
      </p:sp>
      <p:sp>
        <p:nvSpPr>
          <p:cNvPr id="11" name="Picture Placeholder 10"/>
          <p:cNvSpPr>
            <a:spLocks noGrp="1"/>
          </p:cNvSpPr>
          <p:nvPr>
            <p:ph type="pic" sz="quarter" idx="13"/>
          </p:nvPr>
        </p:nvSpPr>
        <p:spPr>
          <a:xfrm>
            <a:off x="4114801" y="1753049"/>
            <a:ext cx="4231763" cy="4819203"/>
          </a:xfrm>
          <a:solidFill>
            <a:schemeClr val="bg1">
              <a:lumMod val="85000"/>
            </a:schemeClr>
          </a:solidFill>
        </p:spPr>
        <p:txBody>
          <a:bodyPr rtlCol="0">
            <a:normAutofit/>
          </a:bodyPr>
          <a:lstStyle/>
          <a:p>
            <a:pPr lvl="0"/>
            <a:r>
              <a:rPr lang="en-US" noProof="0" smtClean="0"/>
              <a:t>Click icon to add picture</a:t>
            </a:r>
            <a:endParaRPr lang="en-US" noProof="0" dirty="0"/>
          </a:p>
        </p:txBody>
      </p:sp>
      <p:sp>
        <p:nvSpPr>
          <p:cNvPr id="2" name="Title 1"/>
          <p:cNvSpPr>
            <a:spLocks noGrp="1"/>
          </p:cNvSpPr>
          <p:nvPr>
            <p:ph type="ctrTitle"/>
          </p:nvPr>
        </p:nvSpPr>
        <p:spPr>
          <a:xfrm>
            <a:off x="152401" y="2039631"/>
            <a:ext cx="4116122" cy="2941364"/>
          </a:xfrm>
          <a:prstGeom prst="rect">
            <a:avLst/>
          </a:prstGeom>
        </p:spPr>
        <p:txBody>
          <a:bodyPr lIns="274320" anchor="b">
            <a:normAutofit/>
          </a:bodyPr>
          <a:lstStyle>
            <a:lvl1pPr algn="l">
              <a:lnSpc>
                <a:spcPct val="100000"/>
              </a:lnSpc>
              <a:defRPr sz="3000" b="0" i="0" spc="-75" baseline="0">
                <a:solidFill>
                  <a:srgbClr val="800000"/>
                </a:solidFill>
                <a:latin typeface="Arial" charset="0"/>
                <a:ea typeface="Arial" charset="0"/>
                <a:cs typeface="Arial" charset="0"/>
              </a:defRPr>
            </a:lvl1pPr>
          </a:lstStyle>
          <a:p>
            <a:r>
              <a:rPr lang="en-US" smtClean="0"/>
              <a:t>Click to edit Master title style</a:t>
            </a:r>
            <a:endParaRPr lang="en-US" dirty="0"/>
          </a:p>
        </p:txBody>
      </p:sp>
      <p:sp>
        <p:nvSpPr>
          <p:cNvPr id="12" name="Subtitle 2"/>
          <p:cNvSpPr>
            <a:spLocks noGrp="1"/>
          </p:cNvSpPr>
          <p:nvPr>
            <p:ph type="subTitle" idx="1"/>
          </p:nvPr>
        </p:nvSpPr>
        <p:spPr>
          <a:xfrm>
            <a:off x="685801" y="5105400"/>
            <a:ext cx="3581400" cy="452408"/>
          </a:xfrm>
        </p:spPr>
        <p:txBody>
          <a:bodyPr anchor="t">
            <a:normAutofit/>
          </a:bodyPr>
          <a:lstStyle>
            <a:lvl1pPr marL="0" indent="0" algn="l">
              <a:buNone/>
              <a:defRPr sz="1650" b="0" i="0" cap="none" spc="0" baseline="0">
                <a:solidFill>
                  <a:schemeClr val="bg1">
                    <a:lumMod val="10000"/>
                  </a:schemeClr>
                </a:solidFill>
                <a:latin typeface="Arial" charset="0"/>
                <a:ea typeface="Arial" charset="0"/>
                <a:cs typeface="Arial" charset="0"/>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14" name="Text Placeholder 3"/>
          <p:cNvSpPr>
            <a:spLocks noGrp="1"/>
          </p:cNvSpPr>
          <p:nvPr>
            <p:ph type="body" sz="quarter" idx="10"/>
          </p:nvPr>
        </p:nvSpPr>
        <p:spPr>
          <a:xfrm>
            <a:off x="686950" y="5557808"/>
            <a:ext cx="3580250" cy="609600"/>
          </a:xfrm>
        </p:spPr>
        <p:txBody>
          <a:bodyPr>
            <a:normAutofit/>
          </a:bodyPr>
          <a:lstStyle>
            <a:lvl1pPr marL="0" marR="0" indent="0" algn="l" defTabSz="685800" rtl="0" eaLnBrk="1" fontAlgn="auto" latinLnBrk="0" hangingPunct="1">
              <a:lnSpc>
                <a:spcPct val="90000"/>
              </a:lnSpc>
              <a:spcBef>
                <a:spcPts val="900"/>
              </a:spcBef>
              <a:spcAft>
                <a:spcPts val="0"/>
              </a:spcAft>
              <a:buClr>
                <a:schemeClr val="accent2"/>
              </a:buClr>
              <a:buSzTx/>
              <a:buFont typeface="Wingdings" panose="05000000000000000000" pitchFamily="2" charset="2"/>
              <a:buNone/>
              <a:tabLst/>
              <a:defRPr sz="1500">
                <a:solidFill>
                  <a:schemeClr val="bg1">
                    <a:lumMod val="10000"/>
                  </a:schemeClr>
                </a:solidFill>
              </a:defRPr>
            </a:lvl1pPr>
          </a:lstStyle>
          <a:p>
            <a:pPr lvl="0"/>
            <a:r>
              <a:rPr lang="en-US" smtClean="0"/>
              <a:t>Click to edit Master text styles</a:t>
            </a:r>
          </a:p>
        </p:txBody>
      </p:sp>
      <p:sp>
        <p:nvSpPr>
          <p:cNvPr id="15" name="Slide Number Placeholder 5"/>
          <p:cNvSpPr>
            <a:spLocks noGrp="1"/>
          </p:cNvSpPr>
          <p:nvPr>
            <p:ph type="sldNum" sz="quarter" idx="14"/>
          </p:nvPr>
        </p:nvSpPr>
        <p:spPr/>
        <p:txBody>
          <a:bodyPr/>
          <a:lstStyle>
            <a:lvl1pPr algn="r" fontAlgn="auto">
              <a:spcBef>
                <a:spcPts val="0"/>
              </a:spcBef>
              <a:spcAft>
                <a:spcPts val="0"/>
              </a:spcAft>
              <a:defRPr sz="788">
                <a:solidFill>
                  <a:schemeClr val="bg1"/>
                </a:solidFill>
                <a:latin typeface="Arial" charset="0"/>
                <a:ea typeface="Arial" charset="0"/>
                <a:cs typeface="Arial" charset="0"/>
              </a:defRPr>
            </a:lvl1pPr>
          </a:lstStyle>
          <a:p>
            <a:pPr>
              <a:defRPr/>
            </a:pPr>
            <a:fld id="{779FA8DC-0B5E-484C-B6F8-5ED09B37A03F}"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22955846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cxnSp>
        <p:nvCxnSpPr>
          <p:cNvPr id="3" name="Straight Connector 2"/>
          <p:cNvCxnSpPr/>
          <p:nvPr userDrawn="1"/>
        </p:nvCxnSpPr>
        <p:spPr>
          <a:xfrm>
            <a:off x="0" y="38862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747890" y="3352800"/>
            <a:ext cx="7645400" cy="10668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D6D6D0"/>
              </a:solidFill>
            </a:endParaRPr>
          </a:p>
        </p:txBody>
      </p:sp>
      <p:pic>
        <p:nvPicPr>
          <p:cNvPr id="5"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59123" y="306388"/>
            <a:ext cx="2779889"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 y="6569077"/>
            <a:ext cx="9158111"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D6D6D0"/>
              </a:solidFill>
            </a:endParaRPr>
          </a:p>
        </p:txBody>
      </p:sp>
      <p:sp>
        <p:nvSpPr>
          <p:cNvPr id="10" name="Title Placeholder 12"/>
          <p:cNvSpPr>
            <a:spLocks noGrp="1"/>
          </p:cNvSpPr>
          <p:nvPr>
            <p:ph type="title"/>
          </p:nvPr>
        </p:nvSpPr>
        <p:spPr>
          <a:xfrm>
            <a:off x="1146048" y="3532864"/>
            <a:ext cx="6854953" cy="706672"/>
          </a:xfrm>
          <a:prstGeom prst="rect">
            <a:avLst/>
          </a:prstGeom>
        </p:spPr>
        <p:txBody>
          <a:bodyPr vert="horz" lIns="91440" tIns="45720" rIns="91440" bIns="45720" rtlCol="0" anchor="ctr">
            <a:normAutofit/>
          </a:bodyPr>
          <a:lstStyle>
            <a:lvl1pPr algn="ctr">
              <a:defRPr sz="2400" b="0" baseline="0">
                <a:solidFill>
                  <a:schemeClr val="bg1"/>
                </a:solidFill>
              </a:defRPr>
            </a:lvl1pPr>
          </a:lstStyle>
          <a:p>
            <a:r>
              <a:rPr lang="en-US" smtClean="0"/>
              <a:t>Click to edit Master title style</a:t>
            </a:r>
            <a:endParaRPr lang="en-US" dirty="0"/>
          </a:p>
        </p:txBody>
      </p:sp>
      <p:sp>
        <p:nvSpPr>
          <p:cNvPr id="7" name="Slide Number Placeholder 5"/>
          <p:cNvSpPr>
            <a:spLocks noGrp="1"/>
          </p:cNvSpPr>
          <p:nvPr>
            <p:ph type="sldNum" sz="quarter" idx="10"/>
          </p:nvPr>
        </p:nvSpPr>
        <p:spPr/>
        <p:txBody>
          <a:bodyPr/>
          <a:lstStyle>
            <a:lvl1pPr algn="r" fontAlgn="auto">
              <a:spcBef>
                <a:spcPts val="0"/>
              </a:spcBef>
              <a:spcAft>
                <a:spcPts val="0"/>
              </a:spcAft>
              <a:defRPr sz="788">
                <a:solidFill>
                  <a:schemeClr val="bg1"/>
                </a:solidFill>
                <a:latin typeface="Arial" charset="0"/>
                <a:ea typeface="Arial" charset="0"/>
                <a:cs typeface="Arial" charset="0"/>
              </a:defRPr>
            </a:lvl1pPr>
          </a:lstStyle>
          <a:p>
            <a:pPr>
              <a:defRPr/>
            </a:pPr>
            <a:fld id="{1FC07F2C-A814-4A99-8E07-9E9D7D05FF03}"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20581726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Words only">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9" name="Text Placeholder 7"/>
          <p:cNvSpPr>
            <a:spLocks noGrp="1"/>
          </p:cNvSpPr>
          <p:nvPr>
            <p:ph type="body" sz="quarter" idx="13"/>
          </p:nvPr>
        </p:nvSpPr>
        <p:spPr>
          <a:xfrm>
            <a:off x="1133857" y="1902503"/>
            <a:ext cx="7181469" cy="3299085"/>
          </a:xfrm>
        </p:spPr>
        <p:txBody>
          <a:bodyPr anchor="t">
            <a:normAutofit/>
          </a:bodyPr>
          <a:lstStyle>
            <a:lvl1pPr marL="214313" indent="-214313">
              <a:lnSpc>
                <a:spcPct val="100000"/>
              </a:lnSpc>
              <a:buClrTx/>
              <a:buFont typeface="Wingdings" panose="05000000000000000000" pitchFamily="2" charset="2"/>
              <a:buChar char="§"/>
              <a:defRPr sz="2400" baseline="0"/>
            </a:lvl1pPr>
            <a:lvl2pPr marL="377190" indent="0">
              <a:buNone/>
              <a:defRPr/>
            </a:lvl2pPr>
          </a:lstStyle>
          <a:p>
            <a:pPr lvl="0"/>
            <a:r>
              <a:rPr lang="en-US" dirty="0" smtClean="0"/>
              <a:t>Click to edit Master text styles</a:t>
            </a:r>
          </a:p>
        </p:txBody>
      </p:sp>
      <p:sp>
        <p:nvSpPr>
          <p:cNvPr id="5" name="Slide Number Placeholder 5"/>
          <p:cNvSpPr>
            <a:spLocks noGrp="1"/>
          </p:cNvSpPr>
          <p:nvPr>
            <p:ph type="sldNum" sz="quarter" idx="14"/>
          </p:nvPr>
        </p:nvSpPr>
        <p:spPr/>
        <p:txBody>
          <a:bodyPr/>
          <a:lstStyle>
            <a:lvl1pPr>
              <a:defRPr/>
            </a:lvl1pPr>
          </a:lstStyle>
          <a:p>
            <a:pPr>
              <a:defRPr/>
            </a:pPr>
            <a:fld id="{F0ACA29D-F09D-432B-999F-85C0467C128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19772906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6" name="Rectangle 5"/>
          <p:cNvSpPr/>
          <p:nvPr userDrawn="1"/>
        </p:nvSpPr>
        <p:spPr>
          <a:xfrm>
            <a:off x="7868357" y="1417638"/>
            <a:ext cx="804333" cy="4819650"/>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userDrawn="1"/>
        </p:nvSpPr>
        <p:spPr>
          <a:xfrm>
            <a:off x="8338256" y="1417638"/>
            <a:ext cx="804333" cy="481965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Picture Placeholder 4"/>
          <p:cNvSpPr>
            <a:spLocks noGrp="1"/>
          </p:cNvSpPr>
          <p:nvPr>
            <p:ph type="pic" sz="quarter" idx="11"/>
          </p:nvPr>
        </p:nvSpPr>
        <p:spPr>
          <a:xfrm>
            <a:off x="2" y="1417638"/>
            <a:ext cx="8337014" cy="4819338"/>
          </a:xfrm>
        </p:spPr>
        <p:txBody>
          <a:bodyPr rtlCol="0">
            <a:normAutofit/>
          </a:bodyPr>
          <a:lstStyle>
            <a:lvl1pPr>
              <a:defRPr/>
            </a:lvl1pPr>
          </a:lstStyle>
          <a:p>
            <a:pPr lvl="0"/>
            <a:r>
              <a:rPr lang="en-US" noProof="0" smtClean="0"/>
              <a:t>Click icon to add picture</a:t>
            </a:r>
            <a:endParaRPr lang="en-US" noProof="0" dirty="0"/>
          </a:p>
        </p:txBody>
      </p:sp>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p:txBody>
          <a:bodyPr/>
          <a:lstStyle>
            <a:lvl1pPr algn="r">
              <a:defRPr sz="788">
                <a:solidFill>
                  <a:schemeClr val="bg1"/>
                </a:solidFill>
                <a:latin typeface="Arial" charset="0"/>
                <a:ea typeface="Arial" charset="0"/>
                <a:cs typeface="Arial" charset="0"/>
              </a:defRPr>
            </a:lvl1pPr>
          </a:lstStyle>
          <a:p>
            <a:pPr>
              <a:defRPr/>
            </a:pPr>
            <a:fld id="{A9F765FD-7F4C-465D-BC95-8581822CF5F7}"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1141806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40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247533-8A0E-48E9-B978-698F037D7BA5}" type="slidenum">
              <a:rPr lang="en-US" altLang="en-US"/>
              <a:pPr>
                <a:defRPr/>
              </a:pPr>
              <a:t>‹#›</a:t>
            </a:fld>
            <a:endParaRPr lang="en-US" altLang="en-US"/>
          </a:p>
        </p:txBody>
      </p:sp>
    </p:spTree>
    <p:extLst>
      <p:ext uri="{BB962C8B-B14F-4D97-AF65-F5344CB8AC3E}">
        <p14:creationId xmlns:p14="http://schemas.microsoft.com/office/powerpoint/2010/main" val="25478570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Words with picture">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7301090" y="1784350"/>
            <a:ext cx="1037167" cy="3417888"/>
            <a:chOff x="7063151" y="1784404"/>
            <a:chExt cx="1273864" cy="4819338"/>
          </a:xfrm>
        </p:grpSpPr>
        <p:sp>
          <p:nvSpPr>
            <p:cNvPr id="6" name="Rectangle 5"/>
            <p:cNvSpPr/>
            <p:nvPr userDrawn="1"/>
          </p:nvSpPr>
          <p:spPr>
            <a:xfrm>
              <a:off x="7063151" y="1784404"/>
              <a:ext cx="804180" cy="4819338"/>
            </a:xfrm>
            <a:prstGeom prst="rect">
              <a:avLst/>
            </a:prstGeom>
            <a:solidFill>
              <a:srgbClr val="8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userDrawn="1"/>
          </p:nvSpPr>
          <p:spPr>
            <a:xfrm>
              <a:off x="7532835" y="1784404"/>
              <a:ext cx="804180" cy="481933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8" name="Text Placeholder 7"/>
          <p:cNvSpPr>
            <a:spLocks noGrp="1"/>
          </p:cNvSpPr>
          <p:nvPr>
            <p:ph type="body" sz="quarter" idx="13"/>
          </p:nvPr>
        </p:nvSpPr>
        <p:spPr>
          <a:xfrm>
            <a:off x="1115570" y="1785082"/>
            <a:ext cx="3297161" cy="3416459"/>
          </a:xfrm>
        </p:spPr>
        <p:txBody>
          <a:bodyPr anchor="t">
            <a:normAutofit/>
          </a:bodyPr>
          <a:lstStyle>
            <a:lvl1pPr marL="0" indent="0">
              <a:lnSpc>
                <a:spcPct val="100000"/>
              </a:lnSpc>
              <a:buFontTx/>
              <a:buNone/>
              <a:defRPr sz="1350"/>
            </a:lvl1pPr>
          </a:lstStyle>
          <a:p>
            <a:pPr lvl="0"/>
            <a:r>
              <a:rPr lang="en-US" smtClean="0"/>
              <a:t>Click to edit Master text styles</a:t>
            </a:r>
          </a:p>
        </p:txBody>
      </p:sp>
      <p:sp>
        <p:nvSpPr>
          <p:cNvPr id="4" name="Picture Placeholder 3"/>
          <p:cNvSpPr>
            <a:spLocks noGrp="1"/>
          </p:cNvSpPr>
          <p:nvPr>
            <p:ph type="pic" sz="quarter" idx="14"/>
          </p:nvPr>
        </p:nvSpPr>
        <p:spPr>
          <a:xfrm>
            <a:off x="4413252" y="1784404"/>
            <a:ext cx="2887663" cy="3417834"/>
          </a:xfrm>
        </p:spPr>
        <p:txBody>
          <a:bodyPr rtlCol="0">
            <a:normAutofit/>
          </a:bodyPr>
          <a:lstStyle/>
          <a:p>
            <a:pPr lvl="0"/>
            <a:r>
              <a:rPr lang="en-US" noProof="0" smtClean="0"/>
              <a:t>Click icon to add picture</a:t>
            </a:r>
            <a:endParaRPr lang="en-US" noProof="0"/>
          </a:p>
        </p:txBody>
      </p:sp>
      <p:sp>
        <p:nvSpPr>
          <p:cNvPr id="12"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9" name="Slide Number Placeholder 5"/>
          <p:cNvSpPr>
            <a:spLocks noGrp="1"/>
          </p:cNvSpPr>
          <p:nvPr>
            <p:ph type="sldNum" sz="quarter" idx="15"/>
          </p:nvPr>
        </p:nvSpPr>
        <p:spPr/>
        <p:txBody>
          <a:bodyPr/>
          <a:lstStyle>
            <a:lvl1pPr algn="r">
              <a:defRPr sz="788">
                <a:solidFill>
                  <a:schemeClr val="bg1"/>
                </a:solidFill>
                <a:latin typeface="Arial" charset="0"/>
                <a:ea typeface="Arial" charset="0"/>
                <a:cs typeface="Arial" charset="0"/>
              </a:defRPr>
            </a:lvl1pPr>
          </a:lstStyle>
          <a:p>
            <a:pPr>
              <a:defRPr/>
            </a:pPr>
            <a:fld id="{CFA817AF-4894-40B6-B66A-2464F28B6ECF}"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30836486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Rectangle 4"/>
          <p:cNvSpPr/>
          <p:nvPr userDrawn="1"/>
        </p:nvSpPr>
        <p:spPr>
          <a:xfrm>
            <a:off x="427568" y="1066800"/>
            <a:ext cx="8259233" cy="4546600"/>
          </a:xfrm>
          <a:prstGeom prst="rect">
            <a:avLst/>
          </a:prstGeom>
          <a:solidFill>
            <a:srgbClr val="8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hape 2708"/>
          <p:cNvSpPr/>
          <p:nvPr userDrawn="1"/>
        </p:nvSpPr>
        <p:spPr>
          <a:xfrm>
            <a:off x="8053212" y="4679952"/>
            <a:ext cx="386645" cy="38576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tx1"/>
          </a:solidFill>
          <a:ln w="12700">
            <a:solidFill>
              <a:schemeClr val="tx1"/>
            </a:solidFill>
            <a:miter lim="400000"/>
          </a:ln>
        </p:spPr>
        <p:txBody>
          <a:bodyPr lIns="10713" tIns="10713" rIns="10713" bIns="10713" anchor="ctr"/>
          <a:lstStyle/>
          <a:p>
            <a:pPr defTabSz="128549"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844">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dirty="0"/>
          </a:p>
        </p:txBody>
      </p:sp>
      <p:sp>
        <p:nvSpPr>
          <p:cNvPr id="3" name="Media Placeholder 2"/>
          <p:cNvSpPr>
            <a:spLocks noGrp="1"/>
          </p:cNvSpPr>
          <p:nvPr>
            <p:ph type="media" sz="quarter" idx="11"/>
          </p:nvPr>
        </p:nvSpPr>
        <p:spPr>
          <a:xfrm>
            <a:off x="627839" y="1252516"/>
            <a:ext cx="7123297" cy="3812788"/>
          </a:xfrm>
        </p:spPr>
        <p:txBody>
          <a:bodyPr rtlCol="0">
            <a:normAutofit/>
          </a:bodyPr>
          <a:lstStyle/>
          <a:p>
            <a:pPr lvl="0"/>
            <a:r>
              <a:rPr lang="en-US" noProof="0" smtClean="0"/>
              <a:t>Click icon to add media</a:t>
            </a:r>
            <a:endParaRPr lang="en-US" noProof="0"/>
          </a:p>
        </p:txBody>
      </p:sp>
      <p:sp>
        <p:nvSpPr>
          <p:cNvPr id="7" name="Slide Number Placeholder 5"/>
          <p:cNvSpPr>
            <a:spLocks noGrp="1"/>
          </p:cNvSpPr>
          <p:nvPr>
            <p:ph type="sldNum" sz="quarter" idx="12"/>
          </p:nvPr>
        </p:nvSpPr>
        <p:spPr/>
        <p:txBody>
          <a:bodyPr/>
          <a:lstStyle>
            <a:lvl1pPr algn="r">
              <a:defRPr sz="788">
                <a:solidFill>
                  <a:schemeClr val="bg1"/>
                </a:solidFill>
                <a:latin typeface="Arial" charset="0"/>
                <a:ea typeface="Arial" charset="0"/>
                <a:cs typeface="Arial" charset="0"/>
              </a:defRPr>
            </a:lvl1pPr>
          </a:lstStyle>
          <a:p>
            <a:pPr>
              <a:defRPr/>
            </a:pPr>
            <a:fld id="{97CBCE63-ECE4-4410-A616-F7AC12ECD941}" type="slidenum">
              <a:rPr lang="en-US">
                <a:solidFill>
                  <a:srgbClr val="D6D6D0"/>
                </a:solidFill>
              </a:rPr>
              <a:pPr>
                <a:defRPr/>
              </a:pPr>
              <a:t>‹#›</a:t>
            </a:fld>
            <a:endParaRPr lang="en-US" dirty="0">
              <a:solidFill>
                <a:srgbClr val="D6D6D0"/>
              </a:solidFill>
            </a:endParaRPr>
          </a:p>
        </p:txBody>
      </p:sp>
    </p:spTree>
    <p:extLst>
      <p:ext uri="{BB962C8B-B14F-4D97-AF65-F5344CB8AC3E}">
        <p14:creationId xmlns:p14="http://schemas.microsoft.com/office/powerpoint/2010/main" val="32933446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cxnSp>
        <p:nvCxnSpPr>
          <p:cNvPr id="4" name="Straight Connector 3"/>
          <p:cNvCxnSpPr/>
          <p:nvPr userDrawn="1"/>
        </p:nvCxnSpPr>
        <p:spPr>
          <a:xfrm>
            <a:off x="0" y="2716213"/>
            <a:ext cx="93881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747890" y="1901825"/>
            <a:ext cx="7645400" cy="18161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D6D6D0"/>
              </a:solidFill>
            </a:endParaRPr>
          </a:p>
        </p:txBody>
      </p:sp>
      <p:pic>
        <p:nvPicPr>
          <p:cNvPr id="6"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59123" y="306388"/>
            <a:ext cx="2779889"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2"/>
          <p:cNvSpPr>
            <a:spLocks noGrp="1"/>
          </p:cNvSpPr>
          <p:nvPr>
            <p:ph type="title"/>
          </p:nvPr>
        </p:nvSpPr>
        <p:spPr>
          <a:xfrm>
            <a:off x="1146048" y="2362733"/>
            <a:ext cx="7169277" cy="706672"/>
          </a:xfrm>
          <a:prstGeom prst="rect">
            <a:avLst/>
          </a:prstGeom>
        </p:spPr>
        <p:txBody>
          <a:bodyPr vert="horz" lIns="91440" tIns="45720" rIns="91440" bIns="45720" rtlCol="0" anchor="ctr">
            <a:normAutofit/>
          </a:bodyPr>
          <a:lstStyle>
            <a:lvl1pPr>
              <a:defRPr baseline="0">
                <a:solidFill>
                  <a:schemeClr val="bg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1338262" y="4179223"/>
            <a:ext cx="6977063" cy="2019300"/>
          </a:xfrm>
        </p:spPr>
        <p:txBody>
          <a:bodyPr/>
          <a:lstStyle>
            <a:lvl1pPr marL="0" indent="0">
              <a:buNone/>
              <a:defRPr sz="2700"/>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7426950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04804" indent="0" algn="ctr">
              <a:buNone/>
              <a:defRPr/>
            </a:lvl2pPr>
            <a:lvl3pPr marL="609608" indent="0" algn="ctr">
              <a:buNone/>
              <a:defRPr/>
            </a:lvl3pPr>
            <a:lvl4pPr marL="914411" indent="0" algn="ctr">
              <a:buNone/>
              <a:defRPr/>
            </a:lvl4pPr>
            <a:lvl5pPr marL="1219215" indent="0" algn="ctr">
              <a:buNone/>
              <a:defRPr/>
            </a:lvl5pPr>
            <a:lvl6pPr marL="1524019" indent="0" algn="ctr">
              <a:buNone/>
              <a:defRPr/>
            </a:lvl6pPr>
            <a:lvl7pPr marL="1828823" indent="0" algn="ctr">
              <a:buNone/>
              <a:defRPr/>
            </a:lvl7pPr>
            <a:lvl8pPr marL="2133627" indent="0" algn="ctr">
              <a:buNone/>
              <a:defRPr/>
            </a:lvl8pPr>
            <a:lvl9pPr marL="243843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A8AAD91-5A41-4495-86C2-65F7A559511C}" type="slidenum">
              <a:rPr lang="en-US" altLang="en-US"/>
              <a:pPr>
                <a:defRPr/>
              </a:pPr>
              <a:t>‹#›</a:t>
            </a:fld>
            <a:endParaRPr lang="en-US" altLang="en-US"/>
          </a:p>
        </p:txBody>
      </p:sp>
    </p:spTree>
    <p:extLst>
      <p:ext uri="{BB962C8B-B14F-4D97-AF65-F5344CB8AC3E}">
        <p14:creationId xmlns:p14="http://schemas.microsoft.com/office/powerpoint/2010/main" val="25378334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B79E9F4-EF59-4546-A526-E222BDDFE77A}" type="slidenum">
              <a:rPr lang="en-US" altLang="en-US"/>
              <a:pPr>
                <a:defRPr/>
              </a:pPr>
              <a:t>‹#›</a:t>
            </a:fld>
            <a:endParaRPr lang="en-US" altLang="en-US"/>
          </a:p>
        </p:txBody>
      </p:sp>
    </p:spTree>
    <p:extLst>
      <p:ext uri="{BB962C8B-B14F-4D97-AF65-F5344CB8AC3E}">
        <p14:creationId xmlns:p14="http://schemas.microsoft.com/office/powerpoint/2010/main" val="20569520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0"/>
            <a:ext cx="7772400" cy="1362075"/>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334"/>
            </a:lvl1pPr>
            <a:lvl2pPr marL="304804" indent="0">
              <a:buNone/>
              <a:defRPr sz="1200"/>
            </a:lvl2pPr>
            <a:lvl3pPr marL="609608" indent="0">
              <a:buNone/>
              <a:defRPr sz="1067"/>
            </a:lvl3pPr>
            <a:lvl4pPr marL="914411" indent="0">
              <a:buNone/>
              <a:defRPr sz="933"/>
            </a:lvl4pPr>
            <a:lvl5pPr marL="1219215" indent="0">
              <a:buNone/>
              <a:defRPr sz="933"/>
            </a:lvl5pPr>
            <a:lvl6pPr marL="1524019" indent="0">
              <a:buNone/>
              <a:defRPr sz="933"/>
            </a:lvl6pPr>
            <a:lvl7pPr marL="1828823" indent="0">
              <a:buNone/>
              <a:defRPr sz="933"/>
            </a:lvl7pPr>
            <a:lvl8pPr marL="2133627" indent="0">
              <a:buNone/>
              <a:defRPr sz="933"/>
            </a:lvl8pPr>
            <a:lvl9pPr marL="2438431" indent="0">
              <a:buNone/>
              <a:defRPr sz="933"/>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BB84D04-417E-4839-92C8-529009180145}" type="slidenum">
              <a:rPr lang="en-US" altLang="en-US"/>
              <a:pPr>
                <a:defRPr/>
              </a:pPr>
              <a:t>‹#›</a:t>
            </a:fld>
            <a:endParaRPr lang="en-US" altLang="en-US"/>
          </a:p>
        </p:txBody>
      </p:sp>
    </p:spTree>
    <p:extLst>
      <p:ext uri="{BB962C8B-B14F-4D97-AF65-F5344CB8AC3E}">
        <p14:creationId xmlns:p14="http://schemas.microsoft.com/office/powerpoint/2010/main" val="31511288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1867"/>
            </a:lvl1pPr>
            <a:lvl2pPr>
              <a:defRPr sz="1600"/>
            </a:lvl2pPr>
            <a:lvl3pPr>
              <a:defRPr sz="1334"/>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1867"/>
            </a:lvl1pPr>
            <a:lvl2pPr>
              <a:defRPr sz="1600"/>
            </a:lvl2pPr>
            <a:lvl3pPr>
              <a:defRPr sz="1334"/>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B4426B8D-B7B1-460D-A3D4-6C0DB7C88D46}" type="slidenum">
              <a:rPr lang="en-US" altLang="en-US"/>
              <a:pPr>
                <a:defRPr/>
              </a:pPr>
              <a:t>‹#›</a:t>
            </a:fld>
            <a:endParaRPr lang="en-US" altLang="en-US"/>
          </a:p>
        </p:txBody>
      </p:sp>
    </p:spTree>
    <p:extLst>
      <p:ext uri="{BB962C8B-B14F-4D97-AF65-F5344CB8AC3E}">
        <p14:creationId xmlns:p14="http://schemas.microsoft.com/office/powerpoint/2010/main" val="37920756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600" b="1"/>
            </a:lvl1pPr>
            <a:lvl2pPr marL="304804" indent="0">
              <a:buNone/>
              <a:defRPr sz="1334" b="1"/>
            </a:lvl2pPr>
            <a:lvl3pPr marL="609608" indent="0">
              <a:buNone/>
              <a:defRPr sz="1200" b="1"/>
            </a:lvl3pPr>
            <a:lvl4pPr marL="914411" indent="0">
              <a:buNone/>
              <a:defRPr sz="1067" b="1"/>
            </a:lvl4pPr>
            <a:lvl5pPr marL="1219215" indent="0">
              <a:buNone/>
              <a:defRPr sz="1067" b="1"/>
            </a:lvl5pPr>
            <a:lvl6pPr marL="1524019" indent="0">
              <a:buNone/>
              <a:defRPr sz="1067" b="1"/>
            </a:lvl6pPr>
            <a:lvl7pPr marL="1828823" indent="0">
              <a:buNone/>
              <a:defRPr sz="1067" b="1"/>
            </a:lvl7pPr>
            <a:lvl8pPr marL="2133627" indent="0">
              <a:buNone/>
              <a:defRPr sz="1067" b="1"/>
            </a:lvl8pPr>
            <a:lvl9pPr marL="2438431" indent="0">
              <a:buNone/>
              <a:defRPr sz="1067"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600"/>
            </a:lvl1pPr>
            <a:lvl2pPr>
              <a:defRPr sz="1334"/>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0" y="1535113"/>
            <a:ext cx="4041775" cy="639762"/>
          </a:xfrm>
        </p:spPr>
        <p:txBody>
          <a:bodyPr anchor="b"/>
          <a:lstStyle>
            <a:lvl1pPr marL="0" indent="0">
              <a:buNone/>
              <a:defRPr sz="1600" b="1"/>
            </a:lvl1pPr>
            <a:lvl2pPr marL="304804" indent="0">
              <a:buNone/>
              <a:defRPr sz="1334" b="1"/>
            </a:lvl2pPr>
            <a:lvl3pPr marL="609608" indent="0">
              <a:buNone/>
              <a:defRPr sz="1200" b="1"/>
            </a:lvl3pPr>
            <a:lvl4pPr marL="914411" indent="0">
              <a:buNone/>
              <a:defRPr sz="1067" b="1"/>
            </a:lvl4pPr>
            <a:lvl5pPr marL="1219215" indent="0">
              <a:buNone/>
              <a:defRPr sz="1067" b="1"/>
            </a:lvl5pPr>
            <a:lvl6pPr marL="1524019" indent="0">
              <a:buNone/>
              <a:defRPr sz="1067" b="1"/>
            </a:lvl6pPr>
            <a:lvl7pPr marL="1828823" indent="0">
              <a:buNone/>
              <a:defRPr sz="1067" b="1"/>
            </a:lvl7pPr>
            <a:lvl8pPr marL="2133627" indent="0">
              <a:buNone/>
              <a:defRPr sz="1067" b="1"/>
            </a:lvl8pPr>
            <a:lvl9pPr marL="2438431" indent="0">
              <a:buNone/>
              <a:defRPr sz="1067" b="1"/>
            </a:lvl9pPr>
          </a:lstStyle>
          <a:p>
            <a:pPr lvl="0"/>
            <a:r>
              <a:rPr lang="en-US"/>
              <a:t>Click to edit Master text styles</a:t>
            </a:r>
          </a:p>
        </p:txBody>
      </p:sp>
      <p:sp>
        <p:nvSpPr>
          <p:cNvPr id="6" name="Content Placeholder 5"/>
          <p:cNvSpPr>
            <a:spLocks noGrp="1"/>
          </p:cNvSpPr>
          <p:nvPr>
            <p:ph sz="quarter" idx="4"/>
          </p:nvPr>
        </p:nvSpPr>
        <p:spPr>
          <a:xfrm>
            <a:off x="4645070" y="2174875"/>
            <a:ext cx="4041775" cy="3951288"/>
          </a:xfrm>
        </p:spPr>
        <p:txBody>
          <a:bodyPr/>
          <a:lstStyle>
            <a:lvl1pPr>
              <a:defRPr sz="1600"/>
            </a:lvl1pPr>
            <a:lvl2pPr>
              <a:defRPr sz="1334"/>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9" name="Rectangle 6"/>
          <p:cNvSpPr>
            <a:spLocks noGrp="1" noChangeArrowheads="1"/>
          </p:cNvSpPr>
          <p:nvPr>
            <p:ph type="sldNum" sz="quarter" idx="12"/>
          </p:nvPr>
        </p:nvSpPr>
        <p:spPr/>
        <p:txBody>
          <a:bodyPr/>
          <a:lstStyle>
            <a:lvl1pPr eaLnBrk="0" hangingPunct="0">
              <a:defRPr/>
            </a:lvl1pPr>
          </a:lstStyle>
          <a:p>
            <a:pPr>
              <a:defRPr/>
            </a:pPr>
            <a:fld id="{ACC15605-1B71-4FF0-8641-59A60BB269E9}" type="slidenum">
              <a:rPr lang="en-US" altLang="en-US"/>
              <a:pPr>
                <a:defRPr/>
              </a:pPr>
              <a:t>‹#›</a:t>
            </a:fld>
            <a:endParaRPr lang="en-US" altLang="en-US"/>
          </a:p>
        </p:txBody>
      </p:sp>
    </p:spTree>
    <p:extLst>
      <p:ext uri="{BB962C8B-B14F-4D97-AF65-F5344CB8AC3E}">
        <p14:creationId xmlns:p14="http://schemas.microsoft.com/office/powerpoint/2010/main" val="25390580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4FDBF65-8479-4F1E-A501-81C31D0B2C54}" type="slidenum">
              <a:rPr lang="en-US" altLang="en-US"/>
              <a:pPr>
                <a:defRPr/>
              </a:pPr>
              <a:t>‹#›</a:t>
            </a:fld>
            <a:endParaRPr lang="en-US" altLang="en-US"/>
          </a:p>
        </p:txBody>
      </p:sp>
    </p:spTree>
    <p:extLst>
      <p:ext uri="{BB962C8B-B14F-4D97-AF65-F5344CB8AC3E}">
        <p14:creationId xmlns:p14="http://schemas.microsoft.com/office/powerpoint/2010/main" val="37485612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4" name="Rectangle 6"/>
          <p:cNvSpPr>
            <a:spLocks noGrp="1" noChangeArrowheads="1"/>
          </p:cNvSpPr>
          <p:nvPr>
            <p:ph type="sldNum" sz="quarter" idx="12"/>
          </p:nvPr>
        </p:nvSpPr>
        <p:spPr/>
        <p:txBody>
          <a:bodyPr/>
          <a:lstStyle>
            <a:lvl1pPr eaLnBrk="0" hangingPunct="0">
              <a:defRPr/>
            </a:lvl1pPr>
          </a:lstStyle>
          <a:p>
            <a:pPr>
              <a:defRPr/>
            </a:pPr>
            <a:fld id="{7D57CB35-209B-4A05-AEF1-8BA6D65943F9}" type="slidenum">
              <a:rPr lang="en-US" altLang="en-US"/>
              <a:pPr>
                <a:defRPr/>
              </a:pPr>
              <a:t>‹#›</a:t>
            </a:fld>
            <a:endParaRPr lang="en-US" altLang="en-US"/>
          </a:p>
        </p:txBody>
      </p:sp>
    </p:spTree>
    <p:extLst>
      <p:ext uri="{BB962C8B-B14F-4D97-AF65-F5344CB8AC3E}">
        <p14:creationId xmlns:p14="http://schemas.microsoft.com/office/powerpoint/2010/main" val="1961856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FB996-ADFF-4217-AABF-82FCE0ACD35B}" type="slidenum">
              <a:rPr lang="en-US" altLang="en-US"/>
              <a:pPr>
                <a:defRPr/>
              </a:pPr>
              <a:t>‹#›</a:t>
            </a:fld>
            <a:endParaRPr lang="en-US" altLang="en-US"/>
          </a:p>
        </p:txBody>
      </p:sp>
    </p:spTree>
    <p:extLst>
      <p:ext uri="{BB962C8B-B14F-4D97-AF65-F5344CB8AC3E}">
        <p14:creationId xmlns:p14="http://schemas.microsoft.com/office/powerpoint/2010/main" val="3242594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334" b="1"/>
            </a:lvl1pPr>
          </a:lstStyle>
          <a:p>
            <a:r>
              <a:rPr lang="en-US"/>
              <a:t>Click to edit Master title style</a:t>
            </a:r>
          </a:p>
        </p:txBody>
      </p:sp>
      <p:sp>
        <p:nvSpPr>
          <p:cNvPr id="3" name="Content Placeholder 2"/>
          <p:cNvSpPr>
            <a:spLocks noGrp="1"/>
          </p:cNvSpPr>
          <p:nvPr>
            <p:ph idx="1"/>
          </p:nvPr>
        </p:nvSpPr>
        <p:spPr>
          <a:xfrm>
            <a:off x="3575050" y="273140"/>
            <a:ext cx="5111750" cy="5853113"/>
          </a:xfrm>
        </p:spPr>
        <p:txBody>
          <a:bodyPr/>
          <a:lstStyle>
            <a:lvl1pPr>
              <a:defRPr sz="2133"/>
            </a:lvl1pPr>
            <a:lvl2pPr>
              <a:defRPr sz="1867"/>
            </a:lvl2pPr>
            <a:lvl3pPr>
              <a:defRPr sz="1600"/>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933"/>
            </a:lvl1pPr>
            <a:lvl2pPr marL="304804" indent="0">
              <a:buNone/>
              <a:defRPr sz="800"/>
            </a:lvl2pPr>
            <a:lvl3pPr marL="609608" indent="0">
              <a:buNone/>
              <a:defRPr sz="667"/>
            </a:lvl3pPr>
            <a:lvl4pPr marL="914411" indent="0">
              <a:buNone/>
              <a:defRPr sz="600"/>
            </a:lvl4pPr>
            <a:lvl5pPr marL="1219215" indent="0">
              <a:buNone/>
              <a:defRPr sz="600"/>
            </a:lvl5pPr>
            <a:lvl6pPr marL="1524019" indent="0">
              <a:buNone/>
              <a:defRPr sz="600"/>
            </a:lvl6pPr>
            <a:lvl7pPr marL="1828823" indent="0">
              <a:buNone/>
              <a:defRPr sz="600"/>
            </a:lvl7pPr>
            <a:lvl8pPr marL="2133627" indent="0">
              <a:buNone/>
              <a:defRPr sz="600"/>
            </a:lvl8pPr>
            <a:lvl9pPr marL="2438431" indent="0">
              <a:buNone/>
              <a:defRPr sz="6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C4600392-B6CF-4187-A2B5-7E702A09D024}" type="slidenum">
              <a:rPr lang="en-US" altLang="en-US"/>
              <a:pPr>
                <a:defRPr/>
              </a:pPr>
              <a:t>‹#›</a:t>
            </a:fld>
            <a:endParaRPr lang="en-US" altLang="en-US"/>
          </a:p>
        </p:txBody>
      </p:sp>
    </p:spTree>
    <p:extLst>
      <p:ext uri="{BB962C8B-B14F-4D97-AF65-F5344CB8AC3E}">
        <p14:creationId xmlns:p14="http://schemas.microsoft.com/office/powerpoint/2010/main" val="41186115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334"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133"/>
            </a:lvl1pPr>
            <a:lvl2pPr marL="304804" indent="0">
              <a:buNone/>
              <a:defRPr sz="1867"/>
            </a:lvl2pPr>
            <a:lvl3pPr marL="609608" indent="0">
              <a:buNone/>
              <a:defRPr sz="1600"/>
            </a:lvl3pPr>
            <a:lvl4pPr marL="914411" indent="0">
              <a:buNone/>
              <a:defRPr sz="1334"/>
            </a:lvl4pPr>
            <a:lvl5pPr marL="1219215" indent="0">
              <a:buNone/>
              <a:defRPr sz="1334"/>
            </a:lvl5pPr>
            <a:lvl6pPr marL="1524019" indent="0">
              <a:buNone/>
              <a:defRPr sz="1334"/>
            </a:lvl6pPr>
            <a:lvl7pPr marL="1828823" indent="0">
              <a:buNone/>
              <a:defRPr sz="1334"/>
            </a:lvl7pPr>
            <a:lvl8pPr marL="2133627" indent="0">
              <a:buNone/>
              <a:defRPr sz="1334"/>
            </a:lvl8pPr>
            <a:lvl9pPr marL="2438431" indent="0">
              <a:buNone/>
              <a:defRPr sz="1334"/>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933"/>
            </a:lvl1pPr>
            <a:lvl2pPr marL="304804" indent="0">
              <a:buNone/>
              <a:defRPr sz="800"/>
            </a:lvl2pPr>
            <a:lvl3pPr marL="609608" indent="0">
              <a:buNone/>
              <a:defRPr sz="667"/>
            </a:lvl3pPr>
            <a:lvl4pPr marL="914411" indent="0">
              <a:buNone/>
              <a:defRPr sz="600"/>
            </a:lvl4pPr>
            <a:lvl5pPr marL="1219215" indent="0">
              <a:buNone/>
              <a:defRPr sz="600"/>
            </a:lvl5pPr>
            <a:lvl6pPr marL="1524019" indent="0">
              <a:buNone/>
              <a:defRPr sz="600"/>
            </a:lvl6pPr>
            <a:lvl7pPr marL="1828823" indent="0">
              <a:buNone/>
              <a:defRPr sz="600"/>
            </a:lvl7pPr>
            <a:lvl8pPr marL="2133627" indent="0">
              <a:buNone/>
              <a:defRPr sz="600"/>
            </a:lvl8pPr>
            <a:lvl9pPr marL="2438431" indent="0">
              <a:buNone/>
              <a:defRPr sz="6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7" name="Slide Number Placeholder 6"/>
          <p:cNvSpPr>
            <a:spLocks noGrp="1" noChangeArrowheads="1"/>
          </p:cNvSpPr>
          <p:nvPr>
            <p:ph type="sldNum" sz="quarter" idx="12"/>
          </p:nvPr>
        </p:nvSpPr>
        <p:spPr/>
        <p:txBody>
          <a:bodyPr/>
          <a:lstStyle>
            <a:lvl1pPr eaLnBrk="0" hangingPunct="0">
              <a:defRPr/>
            </a:lvl1pPr>
          </a:lstStyle>
          <a:p>
            <a:pPr>
              <a:defRPr/>
            </a:pPr>
            <a:fld id="{815FEE83-1841-4589-8685-4FABB95BC18D}" type="slidenum">
              <a:rPr lang="en-US" altLang="en-US"/>
              <a:pPr>
                <a:defRPr/>
              </a:pPr>
              <a:t>‹#›</a:t>
            </a:fld>
            <a:endParaRPr lang="en-US" altLang="en-US"/>
          </a:p>
        </p:txBody>
      </p:sp>
    </p:spTree>
    <p:extLst>
      <p:ext uri="{BB962C8B-B14F-4D97-AF65-F5344CB8AC3E}">
        <p14:creationId xmlns:p14="http://schemas.microsoft.com/office/powerpoint/2010/main" val="9743721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7F7BAEF-F4DB-4B6F-836F-952EE333AC95}" type="slidenum">
              <a:rPr lang="en-US" altLang="en-US"/>
              <a:pPr>
                <a:defRPr/>
              </a:pPr>
              <a:t>‹#›</a:t>
            </a:fld>
            <a:endParaRPr lang="en-US" altLang="en-US"/>
          </a:p>
        </p:txBody>
      </p:sp>
    </p:spTree>
    <p:extLst>
      <p:ext uri="{BB962C8B-B14F-4D97-AF65-F5344CB8AC3E}">
        <p14:creationId xmlns:p14="http://schemas.microsoft.com/office/powerpoint/2010/main" val="28722902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2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cancer.uchicago.edu</a:t>
            </a: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1B090C3-76C7-47ED-838E-8EE49A2F45A3}" type="slidenum">
              <a:rPr lang="en-US" altLang="en-US"/>
              <a:pPr>
                <a:defRPr/>
              </a:pPr>
              <a:t>‹#›</a:t>
            </a:fld>
            <a:endParaRPr lang="en-US" altLang="en-US"/>
          </a:p>
        </p:txBody>
      </p:sp>
    </p:spTree>
    <p:extLst>
      <p:ext uri="{BB962C8B-B14F-4D97-AF65-F5344CB8AC3E}">
        <p14:creationId xmlns:p14="http://schemas.microsoft.com/office/powerpoint/2010/main" val="609255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Rectangle 16"/>
          <p:cNvSpPr>
            <a:spLocks noChangeArrowheads="1"/>
          </p:cNvSpPr>
          <p:nvPr userDrawn="1"/>
        </p:nvSpPr>
        <p:spPr bwMode="auto">
          <a:xfrm>
            <a:off x="0" y="6019800"/>
            <a:ext cx="9144000" cy="838200"/>
          </a:xfrm>
          <a:prstGeom prst="rect">
            <a:avLst/>
          </a:prstGeom>
          <a:solidFill>
            <a:srgbClr val="8B002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304804" eaLnBrk="1" fontAlgn="auto" hangingPunct="1">
              <a:spcBef>
                <a:spcPts val="0"/>
              </a:spcBef>
              <a:spcAft>
                <a:spcPts val="0"/>
              </a:spcAft>
              <a:defRPr/>
            </a:pPr>
            <a:endParaRPr lang="en-US" sz="1200" dirty="0">
              <a:solidFill>
                <a:srgbClr val="98083A"/>
              </a:solidFill>
              <a:latin typeface="Arial"/>
              <a:ea typeface="MS PGothic" pitchFamily="34" charset="-128"/>
            </a:endParaRPr>
          </a:p>
        </p:txBody>
      </p:sp>
      <p:sp>
        <p:nvSpPr>
          <p:cNvPr id="10" name="Text Placeholder 9"/>
          <p:cNvSpPr>
            <a:spLocks noGrp="1"/>
          </p:cNvSpPr>
          <p:nvPr>
            <p:ph type="body" sz="quarter" idx="10"/>
          </p:nvPr>
        </p:nvSpPr>
        <p:spPr>
          <a:xfrm>
            <a:off x="2057400" y="3048000"/>
            <a:ext cx="6400800" cy="1524000"/>
          </a:xfrm>
          <a:prstGeom prst="rect">
            <a:avLst/>
          </a:prstGeom>
        </p:spPr>
        <p:txBody>
          <a:bodyPr anchor="b"/>
          <a:lstStyle>
            <a:lvl1pPr>
              <a:buNone/>
              <a:defRPr sz="2667" baseline="0">
                <a:solidFill>
                  <a:srgbClr val="8B0021"/>
                </a:solidFill>
                <a:latin typeface="Times"/>
                <a:cs typeface="Times"/>
              </a:defRPr>
            </a:lvl1pPr>
          </a:lstStyle>
          <a:p>
            <a:pPr lvl="0"/>
            <a:r>
              <a:rPr lang="en-US" dirty="0"/>
              <a:t>Click to edit Master text styles</a:t>
            </a:r>
          </a:p>
        </p:txBody>
      </p:sp>
      <p:sp>
        <p:nvSpPr>
          <p:cNvPr id="12" name="Text Placeholder 11"/>
          <p:cNvSpPr>
            <a:spLocks noGrp="1"/>
          </p:cNvSpPr>
          <p:nvPr>
            <p:ph type="body" sz="quarter" idx="11"/>
          </p:nvPr>
        </p:nvSpPr>
        <p:spPr>
          <a:xfrm>
            <a:off x="2057400" y="4806950"/>
            <a:ext cx="6400800" cy="381000"/>
          </a:xfrm>
          <a:prstGeom prst="rect">
            <a:avLst/>
          </a:prstGeom>
        </p:spPr>
        <p:txBody>
          <a:bodyPr/>
          <a:lstStyle>
            <a:lvl1pPr>
              <a:buNone/>
              <a:defRPr sz="1600">
                <a:latin typeface="Arial"/>
                <a:cs typeface="Arial"/>
              </a:defRPr>
            </a:lvl1pPr>
          </a:lstStyle>
          <a:p>
            <a:pPr lvl="0"/>
            <a:r>
              <a:rPr lang="en-US" dirty="0"/>
              <a:t>Click to edit Master text styles</a:t>
            </a:r>
          </a:p>
        </p:txBody>
      </p:sp>
      <p:sp>
        <p:nvSpPr>
          <p:cNvPr id="14" name="Text Placeholder 13"/>
          <p:cNvSpPr>
            <a:spLocks noGrp="1"/>
          </p:cNvSpPr>
          <p:nvPr>
            <p:ph type="body" sz="quarter" idx="12"/>
          </p:nvPr>
        </p:nvSpPr>
        <p:spPr>
          <a:xfrm>
            <a:off x="2057400" y="5264150"/>
            <a:ext cx="3810000" cy="298450"/>
          </a:xfrm>
          <a:prstGeom prst="rect">
            <a:avLst/>
          </a:prstGeom>
        </p:spPr>
        <p:txBody>
          <a:bodyPr/>
          <a:lstStyle>
            <a:lvl1pPr>
              <a:buNone/>
              <a:defRPr sz="1200">
                <a:latin typeface="Arial"/>
                <a:cs typeface="Arial"/>
              </a:defRPr>
            </a:lvl1pPr>
          </a:lstStyle>
          <a:p>
            <a:pPr lvl="0"/>
            <a:r>
              <a:rPr lang="en-US" dirty="0"/>
              <a:t>Click to edit Master text styles</a:t>
            </a:r>
          </a:p>
        </p:txBody>
      </p:sp>
      <p:sp>
        <p:nvSpPr>
          <p:cNvPr id="11" name="Title 10"/>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7" name="Footer Placeholder 7"/>
          <p:cNvSpPr>
            <a:spLocks noGrp="1"/>
          </p:cNvSpPr>
          <p:nvPr>
            <p:ph type="ftr" sz="quarter" idx="13"/>
          </p:nvPr>
        </p:nvSpPr>
        <p:spPr/>
        <p:txBody>
          <a:bodyPr/>
          <a:lstStyle>
            <a:lvl1pPr>
              <a:defRPr>
                <a:solidFill>
                  <a:prstClr val="black">
                    <a:tint val="75000"/>
                  </a:prstClr>
                </a:solidFill>
              </a:defRPr>
            </a:lvl1pPr>
          </a:lstStyle>
          <a:p>
            <a:pPr>
              <a:defRPr/>
            </a:pPr>
            <a:r>
              <a:rPr lang="en-US"/>
              <a:t>www.cancer.uchicago.edu</a:t>
            </a:r>
            <a:endParaRPr lang="en-US" dirty="0"/>
          </a:p>
        </p:txBody>
      </p:sp>
    </p:spTree>
    <p:extLst>
      <p:ext uri="{BB962C8B-B14F-4D97-AF65-F5344CB8AC3E}">
        <p14:creationId xmlns:p14="http://schemas.microsoft.com/office/powerpoint/2010/main" val="3122383883"/>
      </p:ext>
    </p:extLst>
  </p:cSld>
  <p:clrMapOvr>
    <a:overrideClrMapping bg1="lt1" tx1="dk1" bg2="lt2" tx2="dk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Side by Side Slide">
    <p:spTree>
      <p:nvGrpSpPr>
        <p:cNvPr id="1" name=""/>
        <p:cNvGrpSpPr/>
        <p:nvPr/>
      </p:nvGrpSpPr>
      <p:grpSpPr>
        <a:xfrm>
          <a:off x="0" y="0"/>
          <a:ext cx="0" cy="0"/>
          <a:chOff x="0" y="0"/>
          <a:chExt cx="0" cy="0"/>
        </a:xfrm>
      </p:grpSpPr>
      <p:pic>
        <p:nvPicPr>
          <p:cNvPr id="6" name="Picture 2" descr="UC_MED&amp;BS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6072188"/>
            <a:ext cx="25146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a:spLocks noGrp="1"/>
          </p:cNvSpPr>
          <p:nvPr>
            <p:ph type="body" sz="quarter" idx="13"/>
          </p:nvPr>
        </p:nvSpPr>
        <p:spPr>
          <a:xfrm>
            <a:off x="342900" y="342900"/>
            <a:ext cx="6972300" cy="558800"/>
          </a:xfrm>
          <a:prstGeom prst="rect">
            <a:avLst/>
          </a:prstGeom>
        </p:spPr>
        <p:txBody>
          <a:bodyPr/>
          <a:lstStyle>
            <a:lvl1pPr algn="l">
              <a:buNone/>
              <a:defRPr sz="1600">
                <a:solidFill>
                  <a:srgbClr val="8B0021"/>
                </a:solidFill>
                <a:latin typeface="Times New Roman"/>
                <a:cs typeface="Times New Roman"/>
              </a:defRPr>
            </a:lvl1pPr>
          </a:lstStyle>
          <a:p>
            <a:pPr lvl="0"/>
            <a:r>
              <a:rPr lang="en-US" smtClean="0"/>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anchor="ctr"/>
          <a:lstStyle>
            <a:lvl1pPr algn="r">
              <a:buNone/>
              <a:defRPr sz="800" b="0" i="0" baseline="0">
                <a:latin typeface="Arial"/>
                <a:cs typeface="Arial"/>
              </a:defRPr>
            </a:lvl1pPr>
          </a:lstStyle>
          <a:p>
            <a:pPr lvl="0"/>
            <a:r>
              <a:rPr lang="en-US" smtClean="0"/>
              <a:t>Click to edit Master text styles</a:t>
            </a:r>
          </a:p>
        </p:txBody>
      </p:sp>
      <p:sp>
        <p:nvSpPr>
          <p:cNvPr id="7" name="Content Placeholder 5"/>
          <p:cNvSpPr>
            <a:spLocks noGrp="1"/>
          </p:cNvSpPr>
          <p:nvPr>
            <p:ph idx="1"/>
          </p:nvPr>
        </p:nvSpPr>
        <p:spPr>
          <a:xfrm>
            <a:off x="342900" y="1028700"/>
            <a:ext cx="4135438" cy="4775200"/>
          </a:xfrm>
          <a:prstGeom prst="rect">
            <a:avLst/>
          </a:prstGeom>
        </p:spPr>
        <p:txBody>
          <a:bodyPr/>
          <a:lstStyle>
            <a:lvl1pPr>
              <a:spcAft>
                <a:spcPts val="800"/>
              </a:spcAft>
              <a:defRPr sz="1067">
                <a:latin typeface="Arial"/>
              </a:defRPr>
            </a:lvl1pPr>
          </a:lstStyle>
          <a:p>
            <a:endParaRPr lang="en-US" dirty="0"/>
          </a:p>
        </p:txBody>
      </p:sp>
      <p:sp>
        <p:nvSpPr>
          <p:cNvPr id="10" name="Content Placeholder 6"/>
          <p:cNvSpPr>
            <a:spLocks noGrp="1"/>
          </p:cNvSpPr>
          <p:nvPr>
            <p:ph idx="16"/>
          </p:nvPr>
        </p:nvSpPr>
        <p:spPr>
          <a:xfrm>
            <a:off x="4667250" y="1028700"/>
            <a:ext cx="4108450" cy="4775200"/>
          </a:xfrm>
          <a:prstGeom prst="rect">
            <a:avLst/>
          </a:prstGeom>
        </p:spPr>
        <p:txBody>
          <a:bodyPr/>
          <a:lstStyle>
            <a:lvl1pPr>
              <a:spcAft>
                <a:spcPts val="800"/>
              </a:spcAft>
              <a:defRPr sz="1067">
                <a:latin typeface="Arial"/>
              </a:defRPr>
            </a:lvl1pPr>
          </a:lstStyle>
          <a:p>
            <a:endParaRPr lang="en-US" dirty="0"/>
          </a:p>
        </p:txBody>
      </p:sp>
      <p:sp>
        <p:nvSpPr>
          <p:cNvPr id="11" name="Slide Number Placeholder 13"/>
          <p:cNvSpPr>
            <a:spLocks noGrp="1"/>
          </p:cNvSpPr>
          <p:nvPr>
            <p:ph type="sldNum" sz="quarter" idx="17"/>
          </p:nvPr>
        </p:nvSpPr>
        <p:spPr>
          <a:xfrm>
            <a:off x="8394700" y="6245227"/>
            <a:ext cx="381000" cy="365125"/>
          </a:xfrm>
        </p:spPr>
        <p:txBody>
          <a:bodyPr anchor="ctr"/>
          <a:lstStyle>
            <a:lvl1pPr>
              <a:defRPr sz="800" b="1">
                <a:solidFill>
                  <a:srgbClr val="898989"/>
                </a:solidFill>
                <a:ea typeface="ヒラギノ角ゴ Pro W3" pitchFamily="127" charset="-128"/>
              </a:defRPr>
            </a:lvl1pPr>
          </a:lstStyle>
          <a:p>
            <a:pPr>
              <a:defRPr/>
            </a:pPr>
            <a:fld id="{F0592D3F-E384-49EB-AB7A-708FD19C73A2}" type="slidenum">
              <a:rPr lang="en-US" altLang="en-US"/>
              <a:pPr>
                <a:defRPr/>
              </a:pPr>
              <a:t>‹#›</a:t>
            </a:fld>
            <a:endParaRPr lang="en-US" altLang="en-US"/>
          </a:p>
        </p:txBody>
      </p:sp>
      <p:sp>
        <p:nvSpPr>
          <p:cNvPr id="12" name="Footer Placeholder 14"/>
          <p:cNvSpPr>
            <a:spLocks noGrp="1"/>
          </p:cNvSpPr>
          <p:nvPr>
            <p:ph type="ftr" sz="quarter" idx="18"/>
          </p:nvPr>
        </p:nvSpPr>
        <p:spPr>
          <a:xfrm>
            <a:off x="5651500" y="6245227"/>
            <a:ext cx="2895600" cy="365125"/>
          </a:xfrm>
        </p:spPr>
        <p:txBody>
          <a:bodyPr rtlCol="0" anchor="ctr"/>
          <a:lstStyle>
            <a:lvl1pPr algn="r" fontAlgn="auto">
              <a:spcBef>
                <a:spcPts val="0"/>
              </a:spcBef>
              <a:spcAft>
                <a:spcPts val="0"/>
              </a:spcAft>
              <a:defRPr sz="800" b="0" i="0">
                <a:solidFill>
                  <a:srgbClr val="8B0021"/>
                </a:solidFill>
                <a:latin typeface="Arial"/>
                <a:ea typeface="+mn-ea"/>
                <a:cs typeface="Arial"/>
              </a:defRPr>
            </a:lvl1pPr>
          </a:lstStyle>
          <a:p>
            <a:pPr>
              <a:defRPr/>
            </a:pPr>
            <a:r>
              <a:rPr lang="en-US"/>
              <a:t>Leadership Forum 1/13/2016</a:t>
            </a:r>
          </a:p>
        </p:txBody>
      </p:sp>
    </p:spTree>
    <p:extLst>
      <p:ext uri="{BB962C8B-B14F-4D97-AF65-F5344CB8AC3E}">
        <p14:creationId xmlns:p14="http://schemas.microsoft.com/office/powerpoint/2010/main" val="33319962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C05839-54EB-8849-9CC4-671196ABB292}" type="datetime1">
              <a:rPr lang="en-US">
                <a:solidFill>
                  <a:prstClr val="black">
                    <a:tint val="75000"/>
                  </a:prstClr>
                </a:solidFill>
              </a:rPr>
              <a:pPr>
                <a:defRPr/>
              </a:pPr>
              <a:t>4/2/2020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050">
                <a:solidFill>
                  <a:schemeClr val="bg1"/>
                </a:solidFill>
                <a:latin typeface="Arial" panose="020B0604020202020204" pitchFamily="34" charset="0"/>
                <a:cs typeface="Arial" panose="020B0604020202020204" pitchFamily="34" charset="0"/>
              </a:defRPr>
            </a:lvl1pPr>
          </a:lstStyle>
          <a:p>
            <a:pPr>
              <a:defRPr/>
            </a:pPr>
            <a:fld id="{48EAE718-12AC-4E65-9C47-F9E63355AA66}" type="slidenum">
              <a:rPr lang="en-US">
                <a:solidFill>
                  <a:prstClr val="white"/>
                </a:solidFill>
              </a:rPr>
              <a:pPr>
                <a:defRPr/>
              </a:pPr>
              <a:t>‹#›</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00FC6438-43BB-4744-AA57-CCD5039E77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3955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9EFF7C-E88F-5948-B106-C4BED27909BC}" type="datetime1">
              <a:rPr lang="en-US">
                <a:solidFill>
                  <a:prstClr val="black">
                    <a:tint val="75000"/>
                  </a:prstClr>
                </a:solidFill>
              </a:rPr>
              <a:pPr>
                <a:defRPr/>
              </a:pPr>
              <a:t>4/2/2020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050">
                <a:solidFill>
                  <a:schemeClr val="bg1"/>
                </a:solidFill>
                <a:latin typeface="Arial" panose="020B0604020202020204" pitchFamily="34" charset="0"/>
                <a:cs typeface="Arial" panose="020B0604020202020204" pitchFamily="34" charset="0"/>
              </a:defRPr>
            </a:lvl1pPr>
          </a:lstStyle>
          <a:p>
            <a:pPr>
              <a:defRPr/>
            </a:pPr>
            <a:fld id="{9CE9647F-83C9-4B97-965D-F9E803CF3773}" type="slidenum">
              <a:rPr lang="en-US">
                <a:solidFill>
                  <a:prstClr val="white"/>
                </a:solidFill>
              </a:rPr>
              <a:pPr>
                <a:defRPr/>
              </a:pPr>
              <a:t>‹#›</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D1FC7A31-28B7-40C3-B7CE-30B61A0196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27085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sz="1050">
                <a:solidFill>
                  <a:schemeClr val="bg1"/>
                </a:solidFill>
                <a:latin typeface="Arial" pitchFamily="34" charset="0"/>
                <a:ea typeface="MS PGothic" pitchFamily="34" charset="-128"/>
                <a:cs typeface="+mn-cs"/>
              </a:defRPr>
            </a:lvl1pPr>
          </a:lstStyle>
          <a:p>
            <a:pPr>
              <a:defRPr/>
            </a:pPr>
            <a:fld id="{02D8D034-F371-48AF-88C0-EBA5FE9857E6}"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626691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solidFill>
                  <a:prstClr val="black">
                    <a:tint val="75000"/>
                  </a:prstClr>
                </a:solidFill>
              </a:rPr>
              <a:t>Leadership Forum 1/13/2016</a:t>
            </a:r>
          </a:p>
        </p:txBody>
      </p:sp>
      <p:sp>
        <p:nvSpPr>
          <p:cNvPr id="5" name="Rectangle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3C5C8E61-D8FB-42AC-A188-474C7C0E5E6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448152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FF8A3D-1FE0-4D3F-AFE8-C74D7282FA69}" type="slidenum">
              <a:rPr lang="en-US" altLang="en-US"/>
              <a:pPr>
                <a:defRPr/>
              </a:pPr>
              <a:t>‹#›</a:t>
            </a:fld>
            <a:endParaRPr lang="en-US" altLang="en-US"/>
          </a:p>
        </p:txBody>
      </p:sp>
    </p:spTree>
    <p:extLst>
      <p:ext uri="{BB962C8B-B14F-4D97-AF65-F5344CB8AC3E}">
        <p14:creationId xmlns:p14="http://schemas.microsoft.com/office/powerpoint/2010/main" val="37200480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6" name="Rectangle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767EC70A-5B86-465A-851A-CFEF009F5FF0}" type="slidenum">
              <a:rPr lang="en-US" altLang="en-US"/>
              <a:pPr>
                <a:defRPr/>
              </a:pPr>
              <a:t>‹#›</a:t>
            </a:fld>
            <a:endParaRPr lang="en-US" altLang="en-US"/>
          </a:p>
        </p:txBody>
      </p:sp>
    </p:spTree>
    <p:extLst>
      <p:ext uri="{BB962C8B-B14F-4D97-AF65-F5344CB8AC3E}">
        <p14:creationId xmlns:p14="http://schemas.microsoft.com/office/powerpoint/2010/main" val="31567044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6" name="Rectangle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2FF9C44E-88C1-4199-8C79-FC20FAD7A2DD}" type="slidenum">
              <a:rPr lang="en-US" altLang="en-US"/>
              <a:pPr>
                <a:defRPr/>
              </a:pPr>
              <a:t>‹#›</a:t>
            </a:fld>
            <a:endParaRPr lang="en-US" altLang="en-US"/>
          </a:p>
        </p:txBody>
      </p:sp>
    </p:spTree>
    <p:extLst>
      <p:ext uri="{BB962C8B-B14F-4D97-AF65-F5344CB8AC3E}">
        <p14:creationId xmlns:p14="http://schemas.microsoft.com/office/powerpoint/2010/main" val="5612737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0"/>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6" name="Rectangle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18C23935-43C2-4A76-95B8-47BA8A27E35B}" type="slidenum">
              <a:rPr lang="en-US" altLang="en-US"/>
              <a:pPr>
                <a:defRPr/>
              </a:pPr>
              <a:t>‹#›</a:t>
            </a:fld>
            <a:endParaRPr lang="en-US" altLang="en-US"/>
          </a:p>
        </p:txBody>
      </p:sp>
    </p:spTree>
    <p:extLst>
      <p:ext uri="{BB962C8B-B14F-4D97-AF65-F5344CB8AC3E}">
        <p14:creationId xmlns:p14="http://schemas.microsoft.com/office/powerpoint/2010/main" val="223431127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7" name="Slide Number Placeholder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2AEED183-A9C1-40DC-8E8E-834A16F50007}" type="slidenum">
              <a:rPr lang="en-US" altLang="en-US"/>
              <a:pPr>
                <a:defRPr/>
              </a:pPr>
              <a:t>‹#›</a:t>
            </a:fld>
            <a:endParaRPr lang="en-US" altLang="en-US"/>
          </a:p>
        </p:txBody>
      </p:sp>
    </p:spTree>
    <p:extLst>
      <p:ext uri="{BB962C8B-B14F-4D97-AF65-F5344CB8AC3E}">
        <p14:creationId xmlns:p14="http://schemas.microsoft.com/office/powerpoint/2010/main" val="25288556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8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9" name="Rectangle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EEB8E5BC-E741-40DE-9830-F3140C9FF64E}" type="slidenum">
              <a:rPr lang="en-US" altLang="en-US"/>
              <a:pPr>
                <a:defRPr/>
              </a:pPr>
              <a:t>‹#›</a:t>
            </a:fld>
            <a:endParaRPr lang="en-US" altLang="en-US"/>
          </a:p>
        </p:txBody>
      </p:sp>
    </p:spTree>
    <p:extLst>
      <p:ext uri="{BB962C8B-B14F-4D97-AF65-F5344CB8AC3E}">
        <p14:creationId xmlns:p14="http://schemas.microsoft.com/office/powerpoint/2010/main" val="18348647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5" name="Rectangle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D60FE8DC-60E3-403D-A740-266800F2C6E6}" type="slidenum">
              <a:rPr lang="en-US" altLang="en-US"/>
              <a:pPr>
                <a:defRPr/>
              </a:pPr>
              <a:t>‹#›</a:t>
            </a:fld>
            <a:endParaRPr lang="en-US" altLang="en-US"/>
          </a:p>
        </p:txBody>
      </p:sp>
    </p:spTree>
    <p:extLst>
      <p:ext uri="{BB962C8B-B14F-4D97-AF65-F5344CB8AC3E}">
        <p14:creationId xmlns:p14="http://schemas.microsoft.com/office/powerpoint/2010/main" val="28400561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4" name="Rectangle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632AA832-05A1-4522-B1BE-8984062F92E3}" type="slidenum">
              <a:rPr lang="en-US" altLang="en-US"/>
              <a:pPr>
                <a:defRPr/>
              </a:pPr>
              <a:t>‹#›</a:t>
            </a:fld>
            <a:endParaRPr lang="en-US" altLang="en-US"/>
          </a:p>
        </p:txBody>
      </p:sp>
    </p:spTree>
    <p:extLst>
      <p:ext uri="{BB962C8B-B14F-4D97-AF65-F5344CB8AC3E}">
        <p14:creationId xmlns:p14="http://schemas.microsoft.com/office/powerpoint/2010/main" val="22762691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139"/>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7" name="Slide Number Placeholder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B461305B-3EC2-4D62-8C02-9ECDD97A7772}" type="slidenum">
              <a:rPr lang="en-US" altLang="en-US"/>
              <a:pPr>
                <a:defRPr/>
              </a:pPr>
              <a:t>‹#›</a:t>
            </a:fld>
            <a:endParaRPr lang="en-US" altLang="en-US"/>
          </a:p>
        </p:txBody>
      </p:sp>
    </p:spTree>
    <p:extLst>
      <p:ext uri="{BB962C8B-B14F-4D97-AF65-F5344CB8AC3E}">
        <p14:creationId xmlns:p14="http://schemas.microsoft.com/office/powerpoint/2010/main" val="29244189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7" name="Slide Number Placeholder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414843EA-3F5C-4143-A733-9E6F491A7F6E}" type="slidenum">
              <a:rPr lang="en-US" altLang="en-US"/>
              <a:pPr>
                <a:defRPr/>
              </a:pPr>
              <a:t>‹#›</a:t>
            </a:fld>
            <a:endParaRPr lang="en-US" altLang="en-US"/>
          </a:p>
        </p:txBody>
      </p:sp>
    </p:spTree>
    <p:extLst>
      <p:ext uri="{BB962C8B-B14F-4D97-AF65-F5344CB8AC3E}">
        <p14:creationId xmlns:p14="http://schemas.microsoft.com/office/powerpoint/2010/main" val="29009388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6" name="Rectangle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12AF4D5F-7652-459B-A04B-3B1590929176}" type="slidenum">
              <a:rPr lang="en-US" altLang="en-US"/>
              <a:pPr>
                <a:defRPr/>
              </a:pPr>
              <a:t>‹#›</a:t>
            </a:fld>
            <a:endParaRPr lang="en-US" altLang="en-US"/>
          </a:p>
        </p:txBody>
      </p:sp>
    </p:spTree>
    <p:extLst>
      <p:ext uri="{BB962C8B-B14F-4D97-AF65-F5344CB8AC3E}">
        <p14:creationId xmlns:p14="http://schemas.microsoft.com/office/powerpoint/2010/main" val="3276923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13DA42-D8D9-42E2-ABCC-52BA86E08856}" type="slidenum">
              <a:rPr lang="en-US" altLang="en-US"/>
              <a:pPr>
                <a:defRPr/>
              </a:pPr>
              <a:t>‹#›</a:t>
            </a:fld>
            <a:endParaRPr lang="en-US" altLang="en-US"/>
          </a:p>
        </p:txBody>
      </p:sp>
    </p:spTree>
    <p:extLst>
      <p:ext uri="{BB962C8B-B14F-4D97-AF65-F5344CB8AC3E}">
        <p14:creationId xmlns:p14="http://schemas.microsoft.com/office/powerpoint/2010/main" val="31581627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2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r>
              <a:rPr lang="en-US"/>
              <a:t>Leadership Forum 1/13/2016</a:t>
            </a:r>
          </a:p>
        </p:txBody>
      </p:sp>
      <p:sp>
        <p:nvSpPr>
          <p:cNvPr id="6" name="Rectangle 6"/>
          <p:cNvSpPr>
            <a:spLocks noGrp="1" noChangeArrowheads="1"/>
          </p:cNvSpPr>
          <p:nvPr>
            <p:ph type="sldNum" sz="quarter" idx="12"/>
          </p:nvPr>
        </p:nvSpPr>
        <p:spPr/>
        <p:txBody>
          <a:bodyPr/>
          <a:lstStyle>
            <a:lvl1pPr eaLnBrk="0" hangingPunct="0">
              <a:defRPr sz="1800">
                <a:latin typeface="Times New Roman" panose="02020603050405020304" pitchFamily="18" charset="0"/>
              </a:defRPr>
            </a:lvl1pPr>
          </a:lstStyle>
          <a:p>
            <a:pPr>
              <a:defRPr/>
            </a:pPr>
            <a:fld id="{04A8112D-61B8-4161-92BB-70C1DB37083D}" type="slidenum">
              <a:rPr lang="en-US" altLang="en-US"/>
              <a:pPr>
                <a:defRPr/>
              </a:pPr>
              <a:t>‹#›</a:t>
            </a:fld>
            <a:endParaRPr lang="en-US" altLang="en-US"/>
          </a:p>
        </p:txBody>
      </p:sp>
    </p:spTree>
    <p:extLst>
      <p:ext uri="{BB962C8B-B14F-4D97-AF65-F5344CB8AC3E}">
        <p14:creationId xmlns:p14="http://schemas.microsoft.com/office/powerpoint/2010/main" val="5099991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r>
              <a:rPr lang="en-US"/>
              <a:t>Leadership Forum 1/13/2016</a:t>
            </a:r>
          </a:p>
        </p:txBody>
      </p:sp>
    </p:spTree>
    <p:extLst>
      <p:ext uri="{BB962C8B-B14F-4D97-AF65-F5344CB8AC3E}">
        <p14:creationId xmlns:p14="http://schemas.microsoft.com/office/powerpoint/2010/main" val="374131779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Rectangle 16"/>
          <p:cNvSpPr>
            <a:spLocks noChangeArrowheads="1"/>
          </p:cNvSpPr>
          <p:nvPr userDrawn="1"/>
        </p:nvSpPr>
        <p:spPr bwMode="auto">
          <a:xfrm>
            <a:off x="0" y="6019800"/>
            <a:ext cx="9144000" cy="838200"/>
          </a:xfrm>
          <a:prstGeom prst="rect">
            <a:avLst/>
          </a:prstGeom>
          <a:solidFill>
            <a:srgbClr val="8B002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342900" eaLnBrk="1" fontAlgn="auto" hangingPunct="1">
              <a:spcBef>
                <a:spcPts val="0"/>
              </a:spcBef>
              <a:spcAft>
                <a:spcPts val="0"/>
              </a:spcAft>
              <a:defRPr/>
            </a:pPr>
            <a:endParaRPr lang="en-US" sz="1350" dirty="0">
              <a:solidFill>
                <a:srgbClr val="98083A"/>
              </a:solidFill>
              <a:latin typeface="Arial"/>
              <a:ea typeface="ＭＳ Ｐゴシック" pitchFamily="34" charset="-128"/>
            </a:endParaRPr>
          </a:p>
        </p:txBody>
      </p:sp>
      <p:sp>
        <p:nvSpPr>
          <p:cNvPr id="10" name="Text Placeholder 9"/>
          <p:cNvSpPr>
            <a:spLocks noGrp="1"/>
          </p:cNvSpPr>
          <p:nvPr>
            <p:ph type="body" sz="quarter" idx="10"/>
          </p:nvPr>
        </p:nvSpPr>
        <p:spPr>
          <a:xfrm>
            <a:off x="2057400" y="3048000"/>
            <a:ext cx="6400800" cy="1524000"/>
          </a:xfrm>
          <a:prstGeom prst="rect">
            <a:avLst/>
          </a:prstGeom>
        </p:spPr>
        <p:txBody>
          <a:bodyPr anchor="b"/>
          <a:lstStyle>
            <a:lvl1pPr>
              <a:buNone/>
              <a:defRPr sz="3000" baseline="0">
                <a:solidFill>
                  <a:srgbClr val="8B0021"/>
                </a:solidFill>
                <a:latin typeface="Times"/>
                <a:cs typeface="Times"/>
              </a:defRPr>
            </a:lvl1pPr>
          </a:lstStyle>
          <a:p>
            <a:pPr lvl="0"/>
            <a:r>
              <a:rPr lang="en-US" dirty="0" smtClean="0"/>
              <a:t>Click to edit Master text styles</a:t>
            </a:r>
          </a:p>
        </p:txBody>
      </p:sp>
      <p:sp>
        <p:nvSpPr>
          <p:cNvPr id="12" name="Text Placeholder 11"/>
          <p:cNvSpPr>
            <a:spLocks noGrp="1"/>
          </p:cNvSpPr>
          <p:nvPr>
            <p:ph type="body" sz="quarter" idx="11"/>
          </p:nvPr>
        </p:nvSpPr>
        <p:spPr>
          <a:xfrm>
            <a:off x="2057400" y="4806950"/>
            <a:ext cx="6400800" cy="381000"/>
          </a:xfrm>
          <a:prstGeom prst="rect">
            <a:avLst/>
          </a:prstGeom>
        </p:spPr>
        <p:txBody>
          <a:bodyPr/>
          <a:lstStyle>
            <a:lvl1pPr>
              <a:buNone/>
              <a:defRPr sz="1800">
                <a:latin typeface="Arial"/>
                <a:cs typeface="Arial"/>
              </a:defRPr>
            </a:lvl1pPr>
          </a:lstStyle>
          <a:p>
            <a:pPr lvl="0"/>
            <a:r>
              <a:rPr lang="en-US" dirty="0" smtClean="0"/>
              <a:t>Click to edit Master text styles</a:t>
            </a:r>
          </a:p>
        </p:txBody>
      </p:sp>
      <p:sp>
        <p:nvSpPr>
          <p:cNvPr id="14" name="Text Placeholder 13"/>
          <p:cNvSpPr>
            <a:spLocks noGrp="1"/>
          </p:cNvSpPr>
          <p:nvPr>
            <p:ph type="body" sz="quarter" idx="12"/>
          </p:nvPr>
        </p:nvSpPr>
        <p:spPr>
          <a:xfrm>
            <a:off x="2057400" y="5264150"/>
            <a:ext cx="3810000" cy="298450"/>
          </a:xfrm>
          <a:prstGeom prst="rect">
            <a:avLst/>
          </a:prstGeom>
        </p:spPr>
        <p:txBody>
          <a:bodyPr/>
          <a:lstStyle>
            <a:lvl1pPr>
              <a:buNone/>
              <a:defRPr sz="1350">
                <a:latin typeface="Arial"/>
                <a:cs typeface="Arial"/>
              </a:defRPr>
            </a:lvl1pPr>
          </a:lstStyle>
          <a:p>
            <a:pPr lvl="0"/>
            <a:r>
              <a:rPr lang="en-US" dirty="0" smtClean="0"/>
              <a:t>Click to edit Master text styles</a:t>
            </a:r>
          </a:p>
        </p:txBody>
      </p:sp>
      <p:sp>
        <p:nvSpPr>
          <p:cNvPr id="11" name="Title 10"/>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7" name="Footer Placeholder 7"/>
          <p:cNvSpPr>
            <a:spLocks noGrp="1"/>
          </p:cNvSpPr>
          <p:nvPr>
            <p:ph type="ftr" sz="quarter" idx="13"/>
          </p:nvPr>
        </p:nvSpPr>
        <p:spPr/>
        <p:txBody>
          <a:bodyPr/>
          <a:lstStyle>
            <a:lvl1pPr>
              <a:defRPr>
                <a:solidFill>
                  <a:prstClr val="black">
                    <a:tint val="75000"/>
                  </a:prstClr>
                </a:solidFill>
              </a:defRPr>
            </a:lvl1pPr>
          </a:lstStyle>
          <a:p>
            <a:pPr>
              <a:defRPr/>
            </a:pPr>
            <a:r>
              <a:rPr lang="en-US"/>
              <a:t>Leadership Forum 1/13/2016</a:t>
            </a:r>
            <a:endParaRPr lang="en-US" dirty="0"/>
          </a:p>
        </p:txBody>
      </p:sp>
    </p:spTree>
    <p:extLst>
      <p:ext uri="{BB962C8B-B14F-4D97-AF65-F5344CB8AC3E}">
        <p14:creationId xmlns:p14="http://schemas.microsoft.com/office/powerpoint/2010/main" val="584536757"/>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Side by Side Slide">
    <p:spTree>
      <p:nvGrpSpPr>
        <p:cNvPr id="1" name=""/>
        <p:cNvGrpSpPr/>
        <p:nvPr/>
      </p:nvGrpSpPr>
      <p:grpSpPr>
        <a:xfrm>
          <a:off x="0" y="0"/>
          <a:ext cx="0" cy="0"/>
          <a:chOff x="0" y="0"/>
          <a:chExt cx="0" cy="0"/>
        </a:xfrm>
      </p:grpSpPr>
      <p:pic>
        <p:nvPicPr>
          <p:cNvPr id="6" name="Picture 2" descr="UC_MED&amp;BS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0" y="6072188"/>
            <a:ext cx="25146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a:spLocks noGrp="1"/>
          </p:cNvSpPr>
          <p:nvPr>
            <p:ph type="body" sz="quarter" idx="13"/>
          </p:nvPr>
        </p:nvSpPr>
        <p:spPr>
          <a:xfrm>
            <a:off x="342900" y="342900"/>
            <a:ext cx="6972300" cy="558800"/>
          </a:xfrm>
          <a:prstGeom prst="rect">
            <a:avLst/>
          </a:prstGeom>
        </p:spPr>
        <p:txBody>
          <a:bodyPr/>
          <a:lstStyle>
            <a:lvl1pPr algn="l">
              <a:buNone/>
              <a:defRPr sz="1800">
                <a:solidFill>
                  <a:srgbClr val="8B0021"/>
                </a:solidFill>
                <a:latin typeface="Times New Roman"/>
                <a:cs typeface="Times New Roman"/>
              </a:defRPr>
            </a:lvl1pPr>
          </a:lstStyle>
          <a:p>
            <a:pPr lvl="0"/>
            <a:r>
              <a:rPr lang="en-US" smtClean="0"/>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anchor="ctr"/>
          <a:lstStyle>
            <a:lvl1pPr algn="r">
              <a:buNone/>
              <a:defRPr sz="900" b="0" i="0" baseline="0">
                <a:latin typeface="Arial"/>
                <a:cs typeface="Arial"/>
              </a:defRPr>
            </a:lvl1pPr>
          </a:lstStyle>
          <a:p>
            <a:pPr lvl="0"/>
            <a:r>
              <a:rPr lang="en-US" smtClean="0"/>
              <a:t>Click to edit Master text styles</a:t>
            </a:r>
          </a:p>
        </p:txBody>
      </p:sp>
      <p:sp>
        <p:nvSpPr>
          <p:cNvPr id="7" name="Content Placeholder 5"/>
          <p:cNvSpPr>
            <a:spLocks noGrp="1"/>
          </p:cNvSpPr>
          <p:nvPr>
            <p:ph idx="1"/>
          </p:nvPr>
        </p:nvSpPr>
        <p:spPr>
          <a:xfrm>
            <a:off x="342900" y="1028700"/>
            <a:ext cx="4135438" cy="4775200"/>
          </a:xfrm>
          <a:prstGeom prst="rect">
            <a:avLst/>
          </a:prstGeom>
        </p:spPr>
        <p:txBody>
          <a:bodyPr/>
          <a:lstStyle>
            <a:lvl1pPr>
              <a:spcAft>
                <a:spcPts val="900"/>
              </a:spcAft>
              <a:defRPr sz="1200">
                <a:latin typeface="Arial"/>
              </a:defRPr>
            </a:lvl1pPr>
          </a:lstStyle>
          <a:p>
            <a:endParaRPr lang="en-US" dirty="0"/>
          </a:p>
        </p:txBody>
      </p:sp>
      <p:sp>
        <p:nvSpPr>
          <p:cNvPr id="10" name="Content Placeholder 6"/>
          <p:cNvSpPr>
            <a:spLocks noGrp="1"/>
          </p:cNvSpPr>
          <p:nvPr>
            <p:ph idx="16"/>
          </p:nvPr>
        </p:nvSpPr>
        <p:spPr>
          <a:xfrm>
            <a:off x="4667250" y="1028700"/>
            <a:ext cx="4108450" cy="4775200"/>
          </a:xfrm>
          <a:prstGeom prst="rect">
            <a:avLst/>
          </a:prstGeom>
        </p:spPr>
        <p:txBody>
          <a:bodyPr/>
          <a:lstStyle>
            <a:lvl1pPr>
              <a:spcAft>
                <a:spcPts val="900"/>
              </a:spcAft>
              <a:defRPr sz="1200">
                <a:latin typeface="Arial"/>
              </a:defRPr>
            </a:lvl1pPr>
          </a:lstStyle>
          <a:p>
            <a:endParaRPr lang="en-US" dirty="0"/>
          </a:p>
        </p:txBody>
      </p:sp>
      <p:sp>
        <p:nvSpPr>
          <p:cNvPr id="11" name="Slide Number Placeholder 13"/>
          <p:cNvSpPr>
            <a:spLocks noGrp="1"/>
          </p:cNvSpPr>
          <p:nvPr>
            <p:ph type="sldNum" sz="quarter" idx="17"/>
          </p:nvPr>
        </p:nvSpPr>
        <p:spPr>
          <a:xfrm>
            <a:off x="8394700" y="6245227"/>
            <a:ext cx="381000" cy="365125"/>
          </a:xfrm>
        </p:spPr>
        <p:txBody>
          <a:bodyPr anchor="ctr"/>
          <a:lstStyle>
            <a:lvl1pPr>
              <a:defRPr sz="900">
                <a:solidFill>
                  <a:srgbClr val="898989"/>
                </a:solidFill>
                <a:latin typeface="Times New Roman" panose="02020603050405020304" pitchFamily="18" charset="0"/>
                <a:ea typeface="ヒラギノ角ゴ Pro W3" pitchFamily="127" charset="-128"/>
              </a:defRPr>
            </a:lvl1pPr>
          </a:lstStyle>
          <a:p>
            <a:pPr>
              <a:defRPr/>
            </a:pPr>
            <a:fld id="{EB41D1A7-4FC1-4BE4-884A-546ABD2F7A12}" type="slidenum">
              <a:rPr lang="en-US" altLang="en-US"/>
              <a:pPr>
                <a:defRPr/>
              </a:pPr>
              <a:t>‹#›</a:t>
            </a:fld>
            <a:endParaRPr lang="en-US" altLang="en-US"/>
          </a:p>
        </p:txBody>
      </p:sp>
      <p:sp>
        <p:nvSpPr>
          <p:cNvPr id="12" name="Footer Placeholder 14"/>
          <p:cNvSpPr>
            <a:spLocks noGrp="1"/>
          </p:cNvSpPr>
          <p:nvPr>
            <p:ph type="ftr" sz="quarter" idx="18"/>
          </p:nvPr>
        </p:nvSpPr>
        <p:spPr>
          <a:xfrm>
            <a:off x="5651500" y="6245227"/>
            <a:ext cx="2895600" cy="365125"/>
          </a:xfrm>
        </p:spPr>
        <p:txBody>
          <a:bodyPr rtlCol="0" anchor="ctr"/>
          <a:lstStyle>
            <a:lvl1pPr algn="r" fontAlgn="auto">
              <a:spcBef>
                <a:spcPts val="0"/>
              </a:spcBef>
              <a:spcAft>
                <a:spcPts val="0"/>
              </a:spcAft>
              <a:defRPr sz="900" b="0" i="0">
                <a:solidFill>
                  <a:srgbClr val="8B0021"/>
                </a:solidFill>
                <a:latin typeface="Arial"/>
                <a:ea typeface="+mn-ea"/>
                <a:cs typeface="Arial"/>
              </a:defRPr>
            </a:lvl1pPr>
          </a:lstStyle>
          <a:p>
            <a:pPr>
              <a:defRPr/>
            </a:pPr>
            <a:r>
              <a:rPr lang="en-US"/>
              <a:t>Leadership Forum 1/13/2016</a:t>
            </a:r>
          </a:p>
        </p:txBody>
      </p:sp>
    </p:spTree>
    <p:extLst>
      <p:ext uri="{BB962C8B-B14F-4D97-AF65-F5344CB8AC3E}">
        <p14:creationId xmlns:p14="http://schemas.microsoft.com/office/powerpoint/2010/main" val="3476876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2994"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15876" y="0"/>
            <a:ext cx="1927803" cy="6858000"/>
            <a:chOff x="-15876" y="0"/>
            <a:chExt cx="1927803" cy="6858000"/>
          </a:xfrm>
        </p:grpSpPr>
        <p:sp>
          <p:nvSpPr>
            <p:cNvPr id="15" name="Rectangle 14"/>
            <p:cNvSpPr/>
            <p:nvPr userDrawn="1"/>
          </p:nvSpPr>
          <p:spPr>
            <a:xfrm>
              <a:off x="-15875" y="0"/>
              <a:ext cx="1844675"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endParaRPr lang="en-US" sz="1800">
                <a:solidFill>
                  <a:srgbClr val="FFFFFF"/>
                </a:solidFill>
              </a:endParaRPr>
            </a:p>
          </p:txBody>
        </p:sp>
        <p:pic>
          <p:nvPicPr>
            <p:cNvPr id="24" name="Picture 7"/>
            <p:cNvPicPr>
              <a:picLocks noChangeAspect="1"/>
            </p:cNvPicPr>
            <p:nvPr userDrawn="1"/>
          </p:nvPicPr>
          <p:blipFill rotWithShape="1">
            <a:blip r:embed="rId6">
              <a:extLst>
                <a:ext uri="{28A0092B-C50C-407E-A947-70E740481C1C}">
                  <a14:useLocalDpi xmlns:a14="http://schemas.microsoft.com/office/drawing/2010/main" val="0"/>
                </a:ext>
              </a:extLst>
            </a:blip>
            <a:srcRect l="7219" t="16937" r="72250" b="20589"/>
            <a:stretch/>
          </p:blipFill>
          <p:spPr bwMode="auto">
            <a:xfrm>
              <a:off x="-15876" y="0"/>
              <a:ext cx="1927803" cy="6858000"/>
            </a:xfrm>
            <a:prstGeom prst="rect">
              <a:avLst/>
            </a:prstGeom>
            <a:solidFill>
              <a:schemeClr val="tx2"/>
            </a:solidFill>
            <a:ln>
              <a:noFill/>
            </a:ln>
            <a:extLst/>
          </p:spPr>
        </p:pic>
      </p:grpSp>
      <p:pic>
        <p:nvPicPr>
          <p:cNvPr id="19"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15875" y="6629400"/>
            <a:ext cx="9159875"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sp>
        <p:nvSpPr>
          <p:cNvPr id="29" name="Subtitle 2"/>
          <p:cNvSpPr>
            <a:spLocks noGrp="1"/>
          </p:cNvSpPr>
          <p:nvPr>
            <p:ph type="subTitle" idx="1"/>
          </p:nvPr>
        </p:nvSpPr>
        <p:spPr>
          <a:xfrm>
            <a:off x="2360613" y="4195763"/>
            <a:ext cx="4116387" cy="365760"/>
          </a:xfrm>
          <a:prstGeom prst="rect">
            <a:avLst/>
          </a:prstGeom>
        </p:spPr>
        <p:txBody>
          <a:bodyPr/>
          <a:lstStyle>
            <a:lvl1pPr>
              <a:defRPr/>
            </a:lvl1pPr>
          </a:lstStyle>
          <a:p>
            <a:pPr eaLnBrk="1" hangingPunct="1"/>
            <a:r>
              <a:rPr lang="en-US" altLang="en-US">
                <a:solidFill>
                  <a:srgbClr val="171714"/>
                </a:solidFill>
              </a:rPr>
              <a:t>Click to edit Master subtitle style</a:t>
            </a:r>
            <a:endParaRPr lang="en-US" altLang="en-US" dirty="0">
              <a:solidFill>
                <a:srgbClr val="171714"/>
              </a:solidFill>
            </a:endParaRPr>
          </a:p>
        </p:txBody>
      </p:sp>
      <p:sp>
        <p:nvSpPr>
          <p:cNvPr id="30" name="Title 1"/>
          <p:cNvSpPr>
            <a:spLocks noGrp="1"/>
          </p:cNvSpPr>
          <p:nvPr>
            <p:ph type="ctrTitle"/>
          </p:nvPr>
        </p:nvSpPr>
        <p:spPr>
          <a:xfrm>
            <a:off x="2055813" y="1143000"/>
            <a:ext cx="4116387" cy="2941638"/>
          </a:xfrm>
        </p:spPr>
        <p:txBody>
          <a:bodyPr anchor="b"/>
          <a:lstStyle>
            <a:lvl1pPr marL="0" indent="0">
              <a:defRPr sz="4000">
                <a:solidFill>
                  <a:schemeClr val="tx2"/>
                </a:solidFill>
                <a:latin typeface="+mn-lt"/>
              </a:defRPr>
            </a:lvl1pPr>
          </a:lstStyle>
          <a:p>
            <a:pPr eaLnBrk="1" fontAlgn="auto" hangingPunct="1">
              <a:spcAft>
                <a:spcPts val="0"/>
              </a:spcAft>
              <a:defRPr/>
            </a:pPr>
            <a:r>
              <a:rPr lang="en-US"/>
              <a:t>Click to edit Master title style</a:t>
            </a:r>
            <a:endParaRPr lang="en-US" dirty="0"/>
          </a:p>
        </p:txBody>
      </p:sp>
      <p:sp>
        <p:nvSpPr>
          <p:cNvPr id="31" name="Text Placeholder 3"/>
          <p:cNvSpPr>
            <a:spLocks noGrp="1"/>
          </p:cNvSpPr>
          <p:nvPr>
            <p:ph type="body" sz="quarter" idx="10"/>
          </p:nvPr>
        </p:nvSpPr>
        <p:spPr>
          <a:xfrm>
            <a:off x="2360613" y="4600575"/>
            <a:ext cx="4114800" cy="365760"/>
          </a:xfrm>
          <a:prstGeom prst="rect">
            <a:avLst/>
          </a:prstGeom>
        </p:spPr>
        <p:txBody>
          <a:bodyPr/>
          <a:lstStyle>
            <a:lvl1pPr>
              <a:defRPr/>
            </a:lvl1pPr>
          </a:lstStyle>
          <a:p>
            <a:pPr lvl="0">
              <a:defRPr/>
            </a:pPr>
            <a:r>
              <a:rPr lang="en-US"/>
              <a:t>Click to edit Master text styles</a:t>
            </a:r>
          </a:p>
        </p:txBody>
      </p:sp>
      <p:sp>
        <p:nvSpPr>
          <p:cNvPr id="32" name="Text Placeholder 4"/>
          <p:cNvSpPr>
            <a:spLocks noGrp="1"/>
          </p:cNvSpPr>
          <p:nvPr>
            <p:ph type="body" sz="quarter" idx="11"/>
          </p:nvPr>
        </p:nvSpPr>
        <p:spPr>
          <a:xfrm>
            <a:off x="2360613" y="5005387"/>
            <a:ext cx="4114800" cy="365760"/>
          </a:xfrm>
          <a:prstGeom prst="rect">
            <a:avLst/>
          </a:prstGeom>
        </p:spPr>
        <p:txBody>
          <a:bodyPr/>
          <a:lstStyle>
            <a:lvl1pPr>
              <a:defRPr/>
            </a:lvl1pPr>
          </a:lstStyle>
          <a:p>
            <a:pPr lvl="0">
              <a:defRPr/>
            </a:pPr>
            <a:r>
              <a:rPr lang="en-US"/>
              <a:t>Click to edit Master text styles</a:t>
            </a:r>
          </a:p>
        </p:txBody>
      </p:sp>
      <p:sp>
        <p:nvSpPr>
          <p:cNvPr id="13" name="Rectangle 12"/>
          <p:cNvSpPr/>
          <p:nvPr/>
        </p:nvSpPr>
        <p:spPr>
          <a:xfrm>
            <a:off x="3822438" y="0"/>
            <a:ext cx="1499128" cy="246221"/>
          </a:xfrm>
          <a:prstGeom prst="rect">
            <a:avLst/>
          </a:prstGeom>
        </p:spPr>
        <p:txBody>
          <a:bodyPr wrap="none">
            <a:spAutoFit/>
          </a:bodyPr>
          <a:lstStyle/>
          <a:p>
            <a:pPr algn="ctr" eaLnBrk="1" hangingPunct="1">
              <a:defRPr/>
            </a:pPr>
            <a:r>
              <a:rPr lang="en-US" sz="1000" dirty="0">
                <a:solidFill>
                  <a:srgbClr val="8B0021"/>
                </a:solidFill>
                <a:latin typeface="Arial"/>
                <a:cs typeface="Arial" charset="0"/>
              </a:rPr>
              <a:t>INTERNAL USE ONLY</a:t>
            </a:r>
          </a:p>
        </p:txBody>
      </p:sp>
      <p:sp>
        <p:nvSpPr>
          <p:cNvPr id="14"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6"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32682316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401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7" name="Text Placeholder 6"/>
          <p:cNvSpPr>
            <a:spLocks noGrp="1"/>
          </p:cNvSpPr>
          <p:nvPr>
            <p:ph type="body" sz="quarter" idx="10"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26672083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504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5" name="Text Placeholder 6"/>
          <p:cNvSpPr>
            <a:spLocks noGrp="1"/>
          </p:cNvSpPr>
          <p:nvPr>
            <p:ph type="body" sz="quarter" idx="10"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6"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41992766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3"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244454245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4" name="Object 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6066"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457200" y="1295400"/>
            <a:ext cx="8229600" cy="35814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Text Placeholder 8"/>
          <p:cNvSpPr>
            <a:spLocks noGrp="1"/>
          </p:cNvSpPr>
          <p:nvPr>
            <p:ph type="body" sz="quarter" idx="10"/>
          </p:nvPr>
        </p:nvSpPr>
        <p:spPr>
          <a:xfrm>
            <a:off x="1676400" y="5029200"/>
            <a:ext cx="5942013" cy="533400"/>
          </a:xfrm>
          <a:prstGeom prst="rect">
            <a:avLst/>
          </a:prstGeom>
          <a:solidFill>
            <a:schemeClr val="tx2"/>
          </a:solidFill>
        </p:spPr>
        <p:txBody>
          <a:bodyPr anchor="ctr">
            <a:normAutofit/>
          </a:bodyPr>
          <a:lstStyle>
            <a:lvl1pPr algn="ctr">
              <a:defRPr sz="1600" b="1">
                <a:solidFill>
                  <a:schemeClr val="bg1"/>
                </a:solidFill>
              </a:defRPr>
            </a:lvl1pPr>
          </a:lstStyle>
          <a:p>
            <a:pPr lvl="0"/>
            <a:r>
              <a:rPr lang="en-US"/>
              <a:t>Click to edit Master text styles</a:t>
            </a:r>
          </a:p>
        </p:txBody>
      </p:sp>
      <p:sp>
        <p:nvSpPr>
          <p:cNvPr id="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9" name="Text Placeholder 6"/>
          <p:cNvSpPr>
            <a:spLocks noGrp="1"/>
          </p:cNvSpPr>
          <p:nvPr>
            <p:ph type="body" sz="quarter" idx="11"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424697307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Divider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709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4" name="Straight Connector 3"/>
          <p:cNvCxnSpPr/>
          <p:nvPr/>
        </p:nvCxnSpPr>
        <p:spPr>
          <a:xfrm>
            <a:off x="0" y="34290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47713" y="2895600"/>
            <a:ext cx="7645400" cy="106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sp>
        <p:nvSpPr>
          <p:cNvPr id="5" name="Text Placeholder 4"/>
          <p:cNvSpPr>
            <a:spLocks noGrp="1"/>
          </p:cNvSpPr>
          <p:nvPr>
            <p:ph type="body" sz="quarter" idx="10" hasCustomPrompt="1"/>
          </p:nvPr>
        </p:nvSpPr>
        <p:spPr>
          <a:xfrm>
            <a:off x="989013" y="2971800"/>
            <a:ext cx="7162800" cy="914400"/>
          </a:xfrm>
          <a:prstGeom prst="rect">
            <a:avLst/>
          </a:prstGeom>
        </p:spPr>
        <p:txBody>
          <a:bodyPr anchor="ctr"/>
          <a:lstStyle>
            <a:lvl1pPr algn="ctr">
              <a:defRPr sz="2400" b="1" baseline="0">
                <a:solidFill>
                  <a:schemeClr val="bg1"/>
                </a:solidFill>
              </a:defRPr>
            </a:lvl1pPr>
          </a:lstStyle>
          <a:p>
            <a:pPr lvl="0"/>
            <a:r>
              <a:rPr lang="en-US" dirty="0"/>
              <a:t>Divider Slide : Major Sections</a:t>
            </a:r>
          </a:p>
        </p:txBody>
      </p:sp>
      <p:sp>
        <p:nvSpPr>
          <p:cNvPr id="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tx1"/>
                </a:solidFill>
                <a:latin typeface="+mn-lt"/>
              </a:defRPr>
            </a:lvl1pPr>
          </a:lstStyle>
          <a:p>
            <a:fld id="{4325448C-9542-4004-A793-6C63BE18F637}" type="slidenum">
              <a:rPr lang="en-US" smtClean="0">
                <a:solidFill>
                  <a:srgbClr val="000000"/>
                </a:solidFill>
              </a:rPr>
              <a:pPr/>
              <a:t>‹#›</a:t>
            </a:fld>
            <a:endParaRPr lang="en-US">
              <a:solidFill>
                <a:srgbClr val="000000"/>
              </a:solidFill>
            </a:endParaRPr>
          </a:p>
        </p:txBody>
      </p:sp>
      <p:pic>
        <p:nvPicPr>
          <p:cNvPr id="8"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822438" y="0"/>
            <a:ext cx="1499128" cy="246221"/>
          </a:xfrm>
          <a:prstGeom prst="rect">
            <a:avLst/>
          </a:prstGeom>
        </p:spPr>
        <p:txBody>
          <a:bodyPr wrap="none">
            <a:spAutoFit/>
          </a:bodyPr>
          <a:lstStyle/>
          <a:p>
            <a:pPr algn="ctr" eaLnBrk="1" hangingPunct="1">
              <a:defRPr/>
            </a:pPr>
            <a:r>
              <a:rPr lang="en-US" sz="1000" dirty="0">
                <a:solidFill>
                  <a:srgbClr val="8B0021"/>
                </a:solidFill>
                <a:latin typeface="Arial"/>
                <a:cs typeface="Arial" charset="0"/>
              </a:rPr>
              <a:t>INTERNAL USE ONLY</a:t>
            </a:r>
          </a:p>
        </p:txBody>
      </p:sp>
      <p:sp>
        <p:nvSpPr>
          <p:cNvPr id="9"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3962137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9BB494-C21E-449A-B4CF-135C226FFF1E}" type="slidenum">
              <a:rPr lang="en-US" altLang="en-US"/>
              <a:pPr>
                <a:defRPr/>
              </a:pPr>
              <a:t>‹#›</a:t>
            </a:fld>
            <a:endParaRPr lang="en-US" altLang="en-US"/>
          </a:p>
        </p:txBody>
      </p:sp>
    </p:spTree>
    <p:extLst>
      <p:ext uri="{BB962C8B-B14F-4D97-AF65-F5344CB8AC3E}">
        <p14:creationId xmlns:p14="http://schemas.microsoft.com/office/powerpoint/2010/main" val="10538249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p:cSld name="Sub-Divider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811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p:cNvCxnSpPr/>
          <p:nvPr/>
        </p:nvCxnSpPr>
        <p:spPr>
          <a:xfrm>
            <a:off x="0" y="34290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47712" y="2895600"/>
            <a:ext cx="76454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sp>
        <p:nvSpPr>
          <p:cNvPr id="5" name="Text Placeholder 4"/>
          <p:cNvSpPr>
            <a:spLocks noGrp="1"/>
          </p:cNvSpPr>
          <p:nvPr>
            <p:ph type="body" sz="quarter" idx="10" hasCustomPrompt="1"/>
          </p:nvPr>
        </p:nvSpPr>
        <p:spPr>
          <a:xfrm>
            <a:off x="990536" y="2971800"/>
            <a:ext cx="7159752" cy="914400"/>
          </a:xfrm>
          <a:prstGeom prst="rect">
            <a:avLst/>
          </a:prstGeom>
        </p:spPr>
        <p:txBody>
          <a:bodyPr anchor="ctr"/>
          <a:lstStyle>
            <a:lvl1pPr algn="ctr">
              <a:defRPr sz="2400" b="1" baseline="0">
                <a:solidFill>
                  <a:schemeClr val="bg1"/>
                </a:solidFill>
              </a:defRPr>
            </a:lvl1pPr>
          </a:lstStyle>
          <a:p>
            <a:pPr lvl="0"/>
            <a:r>
              <a:rPr lang="en-US" dirty="0"/>
              <a:t>Divider Slide : Sub-sections</a:t>
            </a:r>
          </a:p>
        </p:txBody>
      </p:sp>
      <p:sp>
        <p:nvSpPr>
          <p:cNvPr id="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tx1"/>
                </a:solidFill>
                <a:latin typeface="+mn-lt"/>
              </a:defRPr>
            </a:lvl1pPr>
          </a:lstStyle>
          <a:p>
            <a:fld id="{4325448C-9542-4004-A793-6C63BE18F637}" type="slidenum">
              <a:rPr lang="en-US" smtClean="0">
                <a:solidFill>
                  <a:srgbClr val="000000"/>
                </a:solidFill>
              </a:rPr>
              <a:pPr/>
              <a:t>‹#›</a:t>
            </a:fld>
            <a:endParaRPr lang="en-US">
              <a:solidFill>
                <a:srgbClr val="000000"/>
              </a:solidFill>
            </a:endParaRPr>
          </a:p>
        </p:txBody>
      </p:sp>
      <p:pic>
        <p:nvPicPr>
          <p:cNvPr id="8"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822438" y="0"/>
            <a:ext cx="1499128" cy="246221"/>
          </a:xfrm>
          <a:prstGeom prst="rect">
            <a:avLst/>
          </a:prstGeom>
        </p:spPr>
        <p:txBody>
          <a:bodyPr wrap="none">
            <a:spAutoFit/>
          </a:bodyPr>
          <a:lstStyle/>
          <a:p>
            <a:pPr algn="ctr" eaLnBrk="1" hangingPunct="1">
              <a:defRPr/>
            </a:pPr>
            <a:r>
              <a:rPr lang="en-US" sz="1000" dirty="0">
                <a:solidFill>
                  <a:srgbClr val="8B0021"/>
                </a:solidFill>
                <a:latin typeface="Arial"/>
                <a:cs typeface="Arial" charset="0"/>
              </a:rPr>
              <a:t>INTERNAL USE ONLY</a:t>
            </a:r>
          </a:p>
        </p:txBody>
      </p:sp>
      <p:sp>
        <p:nvSpPr>
          <p:cNvPr id="9"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20460646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9" name="Straight Connector 9"/>
          <p:cNvCxnSpPr>
            <a:cxnSpLocks noChangeShapeType="1"/>
          </p:cNvCxnSpPr>
          <p:nvPr>
            <p:custDataLst>
              <p:tags r:id="rId1"/>
            </p:custDataLst>
          </p:nvPr>
        </p:nvCxnSpPr>
        <p:spPr bwMode="auto">
          <a:xfrm>
            <a:off x="4572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9624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4400" y="1371600"/>
            <a:ext cx="396395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0"/>
          </p:nvPr>
        </p:nvSpPr>
        <p:spPr>
          <a:xfrm>
            <a:off x="473741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9"/>
          <p:cNvCxnSpPr>
            <a:cxnSpLocks noChangeShapeType="1"/>
          </p:cNvCxnSpPr>
          <p:nvPr>
            <p:custDataLst>
              <p:tags r:id="rId2"/>
            </p:custDataLst>
          </p:nvPr>
        </p:nvCxnSpPr>
        <p:spPr bwMode="auto">
          <a:xfrm>
            <a:off x="47244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1"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3" name="Text Placeholder 6"/>
          <p:cNvSpPr>
            <a:spLocks noGrp="1"/>
          </p:cNvSpPr>
          <p:nvPr>
            <p:ph type="body" sz="quarter" idx="11"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12"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16588169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3"/>
          <p:cNvSpPr>
            <a:spLocks noGrp="1"/>
          </p:cNvSpPr>
          <p:nvPr>
            <p:ph sz="half" idx="10"/>
          </p:nvPr>
        </p:nvSpPr>
        <p:spPr>
          <a:xfrm>
            <a:off x="457200" y="1600201"/>
            <a:ext cx="4040188" cy="4267200"/>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1"/>
          </p:nvPr>
        </p:nvSpPr>
        <p:spPr>
          <a:xfrm>
            <a:off x="4724400" y="1600200"/>
            <a:ext cx="3962400" cy="4267200"/>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9" name="Text Placeholder 6"/>
          <p:cNvSpPr>
            <a:spLocks noGrp="1"/>
          </p:cNvSpPr>
          <p:nvPr>
            <p:ph type="body" sz="quarter" idx="12"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5550416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1"/>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8" name="Straight Connector 7"/>
          <p:cNvCxnSpPr/>
          <p:nvPr/>
        </p:nvCxnSpPr>
        <p:spPr bwMode="auto">
          <a:xfrm>
            <a:off x="457200" y="1905000"/>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2" hasCustomPrompt="1"/>
          </p:nvPr>
        </p:nvSpPr>
        <p:spPr>
          <a:xfrm>
            <a:off x="457200" y="1447800"/>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1" name="Content Placeholder 2"/>
          <p:cNvSpPr>
            <a:spLocks noGrp="1"/>
          </p:cNvSpPr>
          <p:nvPr>
            <p:ph sz="half" idx="13"/>
          </p:nvPr>
        </p:nvSpPr>
        <p:spPr>
          <a:xfrm>
            <a:off x="3276600" y="1981200"/>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2" name="Straight Connector 11"/>
          <p:cNvCxnSpPr/>
          <p:nvPr/>
        </p:nvCxnSpPr>
        <p:spPr bwMode="auto">
          <a:xfrm>
            <a:off x="3276600"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3" name="Text Placeholder 2"/>
          <p:cNvSpPr>
            <a:spLocks noGrp="1"/>
          </p:cNvSpPr>
          <p:nvPr>
            <p:ph type="body" idx="14" hasCustomPrompt="1"/>
          </p:nvPr>
        </p:nvSpPr>
        <p:spPr>
          <a:xfrm>
            <a:off x="3276600" y="1447799"/>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4" name="Content Placeholder 2"/>
          <p:cNvSpPr>
            <a:spLocks noGrp="1"/>
          </p:cNvSpPr>
          <p:nvPr>
            <p:ph sz="half" idx="15"/>
          </p:nvPr>
        </p:nvSpPr>
        <p:spPr>
          <a:xfrm>
            <a:off x="6063343" y="1981200"/>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5" name="Straight Connector 14"/>
          <p:cNvCxnSpPr/>
          <p:nvPr/>
        </p:nvCxnSpPr>
        <p:spPr bwMode="auto">
          <a:xfrm>
            <a:off x="6063343"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6" hasCustomPrompt="1"/>
          </p:nvPr>
        </p:nvSpPr>
        <p:spPr>
          <a:xfrm>
            <a:off x="6063343" y="1447799"/>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9" name="Text Placeholder 6"/>
          <p:cNvSpPr>
            <a:spLocks noGrp="1"/>
          </p:cNvSpPr>
          <p:nvPr>
            <p:ph type="body" sz="quarter" idx="10"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1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38267601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1"/>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3276600" y="1447800"/>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6096000" y="1447800"/>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10" name="Text Placeholder 6"/>
          <p:cNvSpPr>
            <a:spLocks noGrp="1"/>
          </p:cNvSpPr>
          <p:nvPr>
            <p:ph type="body" sz="quarter" idx="12"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9"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216804856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5908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46482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67056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1" name="Text Placeholder 6"/>
          <p:cNvSpPr>
            <a:spLocks noGrp="1"/>
          </p:cNvSpPr>
          <p:nvPr>
            <p:ph type="body" sz="quarter" idx="13"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10"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35392189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cxnSp>
        <p:nvCxnSpPr>
          <p:cNvPr id="8" name="Straight Connector 8"/>
          <p:cNvCxnSpPr>
            <a:cxnSpLocks noChangeShapeType="1"/>
          </p:cNvCxnSpPr>
          <p:nvPr>
            <p:custDataLst>
              <p:tags r:id="rId1"/>
            </p:custDataLst>
          </p:nvPr>
        </p:nvCxnSpPr>
        <p:spPr bwMode="auto">
          <a:xfrm>
            <a:off x="4649788" y="2057400"/>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9" name="Straight Connector 9"/>
          <p:cNvCxnSpPr>
            <a:cxnSpLocks noChangeShapeType="1"/>
          </p:cNvCxnSpPr>
          <p:nvPr>
            <p:custDataLst>
              <p:tags r:id="rId2"/>
            </p:custDataLst>
          </p:nvPr>
        </p:nvCxnSpPr>
        <p:spPr bwMode="auto">
          <a:xfrm>
            <a:off x="457200" y="2057400"/>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8862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8862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9788" y="1371600"/>
            <a:ext cx="404018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0"/>
          </p:nvPr>
        </p:nvSpPr>
        <p:spPr>
          <a:xfrm>
            <a:off x="4662798" y="2174875"/>
            <a:ext cx="40386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8"/>
          <p:cNvCxnSpPr>
            <a:cxnSpLocks noChangeShapeType="1"/>
          </p:cNvCxnSpPr>
          <p:nvPr>
            <p:custDataLst>
              <p:tags r:id="rId3"/>
            </p:custDataLst>
          </p:nvPr>
        </p:nvCxnSpPr>
        <p:spPr bwMode="auto">
          <a:xfrm>
            <a:off x="4648200" y="4378325"/>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2" name="Straight Connector 9"/>
          <p:cNvCxnSpPr>
            <a:cxnSpLocks noChangeShapeType="1"/>
          </p:cNvCxnSpPr>
          <p:nvPr>
            <p:custDataLst>
              <p:tags r:id="rId4"/>
            </p:custDataLst>
          </p:nvPr>
        </p:nvCxnSpPr>
        <p:spPr bwMode="auto">
          <a:xfrm>
            <a:off x="455612" y="4378325"/>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3" name="Text Placeholder 2"/>
          <p:cNvSpPr>
            <a:spLocks noGrp="1"/>
          </p:cNvSpPr>
          <p:nvPr>
            <p:ph type="body" idx="11"/>
          </p:nvPr>
        </p:nvSpPr>
        <p:spPr>
          <a:xfrm>
            <a:off x="455612" y="3692525"/>
            <a:ext cx="38862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12"/>
          </p:nvPr>
        </p:nvSpPr>
        <p:spPr>
          <a:xfrm>
            <a:off x="455612" y="4495800"/>
            <a:ext cx="38862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3"/>
          </p:nvPr>
        </p:nvSpPr>
        <p:spPr>
          <a:xfrm>
            <a:off x="4648200" y="3692525"/>
            <a:ext cx="404018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14"/>
          </p:nvPr>
        </p:nvSpPr>
        <p:spPr>
          <a:xfrm>
            <a:off x="4661210" y="4495800"/>
            <a:ext cx="40386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9" name="Text Placeholder 6"/>
          <p:cNvSpPr>
            <a:spLocks noGrp="1"/>
          </p:cNvSpPr>
          <p:nvPr>
            <p:ph type="body" sz="quarter" idx="15"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1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19767539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5908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46482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67056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9" name="Straight Connector 8"/>
          <p:cNvCxnSpPr/>
          <p:nvPr/>
        </p:nvCxnSpPr>
        <p:spPr bwMode="auto">
          <a:xfrm>
            <a:off x="533399"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3" hasCustomPrompt="1"/>
          </p:nvPr>
        </p:nvSpPr>
        <p:spPr>
          <a:xfrm>
            <a:off x="533399"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3" name="Straight Connector 12"/>
          <p:cNvCxnSpPr/>
          <p:nvPr/>
        </p:nvCxnSpPr>
        <p:spPr bwMode="auto">
          <a:xfrm>
            <a:off x="2590800"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4" name="Text Placeholder 2"/>
          <p:cNvSpPr>
            <a:spLocks noGrp="1"/>
          </p:cNvSpPr>
          <p:nvPr>
            <p:ph type="body" idx="14" hasCustomPrompt="1"/>
          </p:nvPr>
        </p:nvSpPr>
        <p:spPr>
          <a:xfrm>
            <a:off x="25908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5" name="Straight Connector 14"/>
          <p:cNvCxnSpPr/>
          <p:nvPr/>
        </p:nvCxnSpPr>
        <p:spPr bwMode="auto">
          <a:xfrm>
            <a:off x="4648200"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5" hasCustomPrompt="1"/>
          </p:nvPr>
        </p:nvSpPr>
        <p:spPr>
          <a:xfrm>
            <a:off x="46482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7" name="Text Placeholder 2"/>
          <p:cNvSpPr>
            <a:spLocks noGrp="1"/>
          </p:cNvSpPr>
          <p:nvPr>
            <p:ph type="body" idx="16" hasCustomPrompt="1"/>
          </p:nvPr>
        </p:nvSpPr>
        <p:spPr>
          <a:xfrm>
            <a:off x="67056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8" name="Straight Connector 17"/>
          <p:cNvCxnSpPr/>
          <p:nvPr/>
        </p:nvCxnSpPr>
        <p:spPr bwMode="auto">
          <a:xfrm>
            <a:off x="6705601"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9"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21" name="Text Placeholder 6"/>
          <p:cNvSpPr>
            <a:spLocks noGrp="1"/>
          </p:cNvSpPr>
          <p:nvPr>
            <p:ph type="body" sz="quarter" idx="17"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20" name="Footer Placeholder 14"/>
          <p:cNvSpPr>
            <a:spLocks noGrp="1"/>
          </p:cNvSpPr>
          <p:nvPr>
            <p:ph type="ftr" sz="quarter" idx="18"/>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69878293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913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7"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0267855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7"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0162"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457200" y="1295400"/>
            <a:ext cx="8229600" cy="35814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0"/>
          </p:nvPr>
        </p:nvSpPr>
        <p:spPr>
          <a:xfrm>
            <a:off x="1676400" y="5029200"/>
            <a:ext cx="5942013" cy="533400"/>
          </a:xfrm>
          <a:prstGeom prst="rect">
            <a:avLst/>
          </a:prstGeom>
          <a:solidFill>
            <a:schemeClr val="bg2"/>
          </a:solidFill>
        </p:spPr>
        <p:txBody>
          <a:bodyPr anchor="ctr">
            <a:normAutofit/>
          </a:bodyPr>
          <a:lstStyle>
            <a:lvl1pPr algn="ctr">
              <a:defRPr sz="1600" b="1">
                <a:solidFill>
                  <a:schemeClr val="bg1"/>
                </a:solidFill>
              </a:defRPr>
            </a:lvl1pPr>
          </a:lstStyle>
          <a:p>
            <a:pPr lvl="0"/>
            <a:r>
              <a:rPr lang="en-US"/>
              <a:t>Click to edit Master text styles</a:t>
            </a:r>
          </a:p>
        </p:txBody>
      </p:sp>
      <p:sp>
        <p:nvSpPr>
          <p:cNvPr id="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3807804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CD481B-7B2F-4087-84A6-14B606722AB1}" type="slidenum">
              <a:rPr lang="en-US" altLang="en-US"/>
              <a:pPr>
                <a:defRPr/>
              </a:pPr>
              <a:t>‹#›</a:t>
            </a:fld>
            <a:endParaRPr lang="en-US" altLang="en-US"/>
          </a:p>
        </p:txBody>
      </p:sp>
    </p:spTree>
    <p:extLst>
      <p:ext uri="{BB962C8B-B14F-4D97-AF65-F5344CB8AC3E}">
        <p14:creationId xmlns:p14="http://schemas.microsoft.com/office/powerpoint/2010/main" val="242567616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cxnSp>
        <p:nvCxnSpPr>
          <p:cNvPr id="9" name="Straight Connector 9"/>
          <p:cNvCxnSpPr>
            <a:cxnSpLocks noChangeShapeType="1"/>
          </p:cNvCxnSpPr>
          <p:nvPr userDrawn="1">
            <p:custDataLst>
              <p:tags r:id="rId1"/>
            </p:custDataLst>
          </p:nvPr>
        </p:nvCxnSpPr>
        <p:spPr bwMode="auto">
          <a:xfrm>
            <a:off x="4572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9624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4400" y="1371600"/>
            <a:ext cx="396395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0"/>
          </p:nvPr>
        </p:nvSpPr>
        <p:spPr>
          <a:xfrm>
            <a:off x="473741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9"/>
          <p:cNvCxnSpPr>
            <a:cxnSpLocks noChangeShapeType="1"/>
          </p:cNvCxnSpPr>
          <p:nvPr userDrawn="1">
            <p:custDataLst>
              <p:tags r:id="rId2"/>
            </p:custDataLst>
          </p:nvPr>
        </p:nvCxnSpPr>
        <p:spPr bwMode="auto">
          <a:xfrm>
            <a:off x="47244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1"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2"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9006587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3"/>
          <p:cNvSpPr>
            <a:spLocks noGrp="1"/>
          </p:cNvSpPr>
          <p:nvPr>
            <p:ph sz="half" idx="10"/>
          </p:nvPr>
        </p:nvSpPr>
        <p:spPr>
          <a:xfrm>
            <a:off x="457200" y="1600201"/>
            <a:ext cx="4040188" cy="4267200"/>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1"/>
          </p:nvPr>
        </p:nvSpPr>
        <p:spPr>
          <a:xfrm>
            <a:off x="4724400" y="1600200"/>
            <a:ext cx="3962400" cy="4267200"/>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14974552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1"/>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bwMode="auto">
          <a:xfrm>
            <a:off x="457200" y="1905000"/>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2" hasCustomPrompt="1"/>
          </p:nvPr>
        </p:nvSpPr>
        <p:spPr>
          <a:xfrm>
            <a:off x="457200" y="1447800"/>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1" name="Content Placeholder 2"/>
          <p:cNvSpPr>
            <a:spLocks noGrp="1"/>
          </p:cNvSpPr>
          <p:nvPr>
            <p:ph sz="half" idx="13"/>
          </p:nvPr>
        </p:nvSpPr>
        <p:spPr>
          <a:xfrm>
            <a:off x="3276600" y="1981200"/>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2" name="Straight Connector 11"/>
          <p:cNvCxnSpPr/>
          <p:nvPr userDrawn="1"/>
        </p:nvCxnSpPr>
        <p:spPr bwMode="auto">
          <a:xfrm>
            <a:off x="3276600"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3" name="Text Placeholder 2"/>
          <p:cNvSpPr>
            <a:spLocks noGrp="1"/>
          </p:cNvSpPr>
          <p:nvPr>
            <p:ph type="body" idx="14" hasCustomPrompt="1"/>
          </p:nvPr>
        </p:nvSpPr>
        <p:spPr>
          <a:xfrm>
            <a:off x="3276600" y="1447799"/>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4" name="Content Placeholder 2"/>
          <p:cNvSpPr>
            <a:spLocks noGrp="1"/>
          </p:cNvSpPr>
          <p:nvPr>
            <p:ph sz="half" idx="15"/>
          </p:nvPr>
        </p:nvSpPr>
        <p:spPr>
          <a:xfrm>
            <a:off x="6063343" y="1981200"/>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5" name="Straight Connector 14"/>
          <p:cNvCxnSpPr/>
          <p:nvPr userDrawn="1"/>
        </p:nvCxnSpPr>
        <p:spPr bwMode="auto">
          <a:xfrm>
            <a:off x="6063343"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6" hasCustomPrompt="1"/>
          </p:nvPr>
        </p:nvSpPr>
        <p:spPr>
          <a:xfrm>
            <a:off x="6063343" y="1447799"/>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5928182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1"/>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3276600" y="1447800"/>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6096000" y="1447800"/>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9"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7607194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5908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46482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67056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0"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4378865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cxnSp>
        <p:nvCxnSpPr>
          <p:cNvPr id="8" name="Straight Connector 8"/>
          <p:cNvCxnSpPr>
            <a:cxnSpLocks noChangeShapeType="1"/>
          </p:cNvCxnSpPr>
          <p:nvPr userDrawn="1">
            <p:custDataLst>
              <p:tags r:id="rId1"/>
            </p:custDataLst>
          </p:nvPr>
        </p:nvCxnSpPr>
        <p:spPr bwMode="auto">
          <a:xfrm>
            <a:off x="4649788" y="2057400"/>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9" name="Straight Connector 9"/>
          <p:cNvCxnSpPr>
            <a:cxnSpLocks noChangeShapeType="1"/>
          </p:cNvCxnSpPr>
          <p:nvPr userDrawn="1">
            <p:custDataLst>
              <p:tags r:id="rId2"/>
            </p:custDataLst>
          </p:nvPr>
        </p:nvCxnSpPr>
        <p:spPr bwMode="auto">
          <a:xfrm>
            <a:off x="457200" y="2057400"/>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8862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8862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9788" y="1371600"/>
            <a:ext cx="404018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0"/>
          </p:nvPr>
        </p:nvSpPr>
        <p:spPr>
          <a:xfrm>
            <a:off x="4662798" y="2174875"/>
            <a:ext cx="40386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8"/>
          <p:cNvCxnSpPr>
            <a:cxnSpLocks noChangeShapeType="1"/>
          </p:cNvCxnSpPr>
          <p:nvPr userDrawn="1">
            <p:custDataLst>
              <p:tags r:id="rId3"/>
            </p:custDataLst>
          </p:nvPr>
        </p:nvCxnSpPr>
        <p:spPr bwMode="auto">
          <a:xfrm>
            <a:off x="4648200" y="4378325"/>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2" name="Straight Connector 9"/>
          <p:cNvCxnSpPr>
            <a:cxnSpLocks noChangeShapeType="1"/>
          </p:cNvCxnSpPr>
          <p:nvPr userDrawn="1">
            <p:custDataLst>
              <p:tags r:id="rId4"/>
            </p:custDataLst>
          </p:nvPr>
        </p:nvCxnSpPr>
        <p:spPr bwMode="auto">
          <a:xfrm>
            <a:off x="455612" y="4378325"/>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3" name="Text Placeholder 2"/>
          <p:cNvSpPr>
            <a:spLocks noGrp="1"/>
          </p:cNvSpPr>
          <p:nvPr>
            <p:ph type="body" idx="11"/>
          </p:nvPr>
        </p:nvSpPr>
        <p:spPr>
          <a:xfrm>
            <a:off x="455612" y="3692525"/>
            <a:ext cx="38862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12"/>
          </p:nvPr>
        </p:nvSpPr>
        <p:spPr>
          <a:xfrm>
            <a:off x="455612" y="4495800"/>
            <a:ext cx="38862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3"/>
          </p:nvPr>
        </p:nvSpPr>
        <p:spPr>
          <a:xfrm>
            <a:off x="4648200" y="3692525"/>
            <a:ext cx="404018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14"/>
          </p:nvPr>
        </p:nvSpPr>
        <p:spPr>
          <a:xfrm>
            <a:off x="4661210" y="4495800"/>
            <a:ext cx="40386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52193944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5908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46482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67056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9" name="Straight Connector 8"/>
          <p:cNvCxnSpPr/>
          <p:nvPr userDrawn="1"/>
        </p:nvCxnSpPr>
        <p:spPr bwMode="auto">
          <a:xfrm>
            <a:off x="533399"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3" hasCustomPrompt="1"/>
          </p:nvPr>
        </p:nvSpPr>
        <p:spPr>
          <a:xfrm>
            <a:off x="533399"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3" name="Straight Connector 12"/>
          <p:cNvCxnSpPr/>
          <p:nvPr userDrawn="1"/>
        </p:nvCxnSpPr>
        <p:spPr bwMode="auto">
          <a:xfrm>
            <a:off x="2590800"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4" name="Text Placeholder 2"/>
          <p:cNvSpPr>
            <a:spLocks noGrp="1"/>
          </p:cNvSpPr>
          <p:nvPr>
            <p:ph type="body" idx="14" hasCustomPrompt="1"/>
          </p:nvPr>
        </p:nvSpPr>
        <p:spPr>
          <a:xfrm>
            <a:off x="25908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5" name="Straight Connector 14"/>
          <p:cNvCxnSpPr/>
          <p:nvPr userDrawn="1"/>
        </p:nvCxnSpPr>
        <p:spPr bwMode="auto">
          <a:xfrm>
            <a:off x="4648200"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5" hasCustomPrompt="1"/>
          </p:nvPr>
        </p:nvSpPr>
        <p:spPr>
          <a:xfrm>
            <a:off x="46482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7" name="Text Placeholder 2"/>
          <p:cNvSpPr>
            <a:spLocks noGrp="1"/>
          </p:cNvSpPr>
          <p:nvPr>
            <p:ph type="body" idx="16" hasCustomPrompt="1"/>
          </p:nvPr>
        </p:nvSpPr>
        <p:spPr>
          <a:xfrm>
            <a:off x="67056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8" name="Straight Connector 17"/>
          <p:cNvCxnSpPr/>
          <p:nvPr userDrawn="1"/>
        </p:nvCxnSpPr>
        <p:spPr bwMode="auto">
          <a:xfrm>
            <a:off x="6705601"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9"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20"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04308356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1093"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1336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38100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54864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3"/>
          </p:nvPr>
        </p:nvSpPr>
        <p:spPr>
          <a:xfrm>
            <a:off x="71628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0"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1"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35820969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1093"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1336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38100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54864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3"/>
          </p:nvPr>
        </p:nvSpPr>
        <p:spPr>
          <a:xfrm>
            <a:off x="71628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0" name="Straight Connector 9"/>
          <p:cNvCxnSpPr/>
          <p:nvPr userDrawn="1"/>
        </p:nvCxnSpPr>
        <p:spPr bwMode="auto">
          <a:xfrm>
            <a:off x="425450" y="1905000"/>
            <a:ext cx="1631950" cy="0"/>
          </a:xfrm>
          <a:prstGeom prst="line">
            <a:avLst/>
          </a:prstGeom>
          <a:noFill/>
          <a:ln w="28575" cap="flat" cmpd="sng" algn="ctr">
            <a:solidFill>
              <a:schemeClr val="bg2"/>
            </a:solidFill>
            <a:prstDash val="solid"/>
            <a:round/>
            <a:headEnd type="none" w="med" len="med"/>
            <a:tailEnd type="none" w="med" len="med"/>
          </a:ln>
          <a:effectLst/>
        </p:spPr>
      </p:cxnSp>
      <p:sp>
        <p:nvSpPr>
          <p:cNvPr id="11" name="Text Placeholder 2"/>
          <p:cNvSpPr>
            <a:spLocks noGrp="1"/>
          </p:cNvSpPr>
          <p:nvPr>
            <p:ph type="body" idx="14" hasCustomPrompt="1"/>
          </p:nvPr>
        </p:nvSpPr>
        <p:spPr>
          <a:xfrm>
            <a:off x="444499"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5" name="Straight Connector 14"/>
          <p:cNvCxnSpPr/>
          <p:nvPr userDrawn="1"/>
        </p:nvCxnSpPr>
        <p:spPr bwMode="auto">
          <a:xfrm>
            <a:off x="2114551" y="1905000"/>
            <a:ext cx="1631950"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5" hasCustomPrompt="1"/>
          </p:nvPr>
        </p:nvSpPr>
        <p:spPr>
          <a:xfrm>
            <a:off x="21336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7" name="Straight Connector 16"/>
          <p:cNvCxnSpPr/>
          <p:nvPr userDrawn="1"/>
        </p:nvCxnSpPr>
        <p:spPr bwMode="auto">
          <a:xfrm>
            <a:off x="3790951" y="1905000"/>
            <a:ext cx="1631950" cy="0"/>
          </a:xfrm>
          <a:prstGeom prst="line">
            <a:avLst/>
          </a:prstGeom>
          <a:noFill/>
          <a:ln w="28575" cap="flat" cmpd="sng" algn="ctr">
            <a:solidFill>
              <a:schemeClr val="bg2"/>
            </a:solidFill>
            <a:prstDash val="solid"/>
            <a:round/>
            <a:headEnd type="none" w="med" len="med"/>
            <a:tailEnd type="none" w="med" len="med"/>
          </a:ln>
          <a:effectLst/>
        </p:spPr>
      </p:cxnSp>
      <p:sp>
        <p:nvSpPr>
          <p:cNvPr id="18" name="Text Placeholder 2"/>
          <p:cNvSpPr>
            <a:spLocks noGrp="1"/>
          </p:cNvSpPr>
          <p:nvPr>
            <p:ph type="body" idx="16" hasCustomPrompt="1"/>
          </p:nvPr>
        </p:nvSpPr>
        <p:spPr>
          <a:xfrm>
            <a:off x="38100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9" name="Straight Connector 18"/>
          <p:cNvCxnSpPr/>
          <p:nvPr userDrawn="1"/>
        </p:nvCxnSpPr>
        <p:spPr bwMode="auto">
          <a:xfrm>
            <a:off x="5467351" y="1905000"/>
            <a:ext cx="1631950" cy="0"/>
          </a:xfrm>
          <a:prstGeom prst="line">
            <a:avLst/>
          </a:prstGeom>
          <a:noFill/>
          <a:ln w="28575" cap="flat" cmpd="sng" algn="ctr">
            <a:solidFill>
              <a:schemeClr val="bg2"/>
            </a:solidFill>
            <a:prstDash val="solid"/>
            <a:round/>
            <a:headEnd type="none" w="med" len="med"/>
            <a:tailEnd type="none" w="med" len="med"/>
          </a:ln>
          <a:effectLst/>
        </p:spPr>
      </p:cxnSp>
      <p:sp>
        <p:nvSpPr>
          <p:cNvPr id="20" name="Text Placeholder 2"/>
          <p:cNvSpPr>
            <a:spLocks noGrp="1"/>
          </p:cNvSpPr>
          <p:nvPr>
            <p:ph type="body" idx="17" hasCustomPrompt="1"/>
          </p:nvPr>
        </p:nvSpPr>
        <p:spPr>
          <a:xfrm>
            <a:off x="54864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21" name="Straight Connector 20"/>
          <p:cNvCxnSpPr/>
          <p:nvPr userDrawn="1"/>
        </p:nvCxnSpPr>
        <p:spPr bwMode="auto">
          <a:xfrm>
            <a:off x="7143751" y="1905000"/>
            <a:ext cx="1631950" cy="0"/>
          </a:xfrm>
          <a:prstGeom prst="line">
            <a:avLst/>
          </a:prstGeom>
          <a:noFill/>
          <a:ln w="28575" cap="flat" cmpd="sng" algn="ctr">
            <a:solidFill>
              <a:schemeClr val="bg2"/>
            </a:solidFill>
            <a:prstDash val="solid"/>
            <a:round/>
            <a:headEnd type="none" w="med" len="med"/>
            <a:tailEnd type="none" w="med" len="med"/>
          </a:ln>
          <a:effectLst/>
        </p:spPr>
      </p:cxnSp>
      <p:sp>
        <p:nvSpPr>
          <p:cNvPr id="22" name="Text Placeholder 2"/>
          <p:cNvSpPr>
            <a:spLocks noGrp="1"/>
          </p:cNvSpPr>
          <p:nvPr>
            <p:ph type="body" idx="18" hasCustomPrompt="1"/>
          </p:nvPr>
        </p:nvSpPr>
        <p:spPr>
          <a:xfrm>
            <a:off x="71628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23"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24" name="Footer Placeholder 14"/>
          <p:cNvSpPr>
            <a:spLocks noGrp="1"/>
          </p:cNvSpPr>
          <p:nvPr>
            <p:ph type="ftr" sz="quarter" idx="19"/>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9067350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1186"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tangle 24"/>
          <p:cNvSpPr/>
          <p:nvPr userDrawn="1"/>
        </p:nvSpPr>
        <p:spPr>
          <a:xfrm>
            <a:off x="-15875" y="0"/>
            <a:ext cx="4557713"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endParaRPr lang="en-US" sz="1800">
              <a:solidFill>
                <a:srgbClr val="FFFFFF"/>
              </a:solidFill>
            </a:endParaRPr>
          </a:p>
        </p:txBody>
      </p:sp>
      <p:pic>
        <p:nvPicPr>
          <p:cNvPr id="26" name="Picture 7"/>
          <p:cNvPicPr>
            <a:picLocks noChangeAspect="1"/>
          </p:cNvPicPr>
          <p:nvPr userDrawn="1"/>
        </p:nvPicPr>
        <p:blipFill>
          <a:blip r:embed="rId6">
            <a:extLst>
              <a:ext uri="{28A0092B-C50C-407E-A947-70E740481C1C}">
                <a14:useLocalDpi xmlns:a14="http://schemas.microsoft.com/office/drawing/2010/main" val="0"/>
              </a:ext>
            </a:extLst>
          </a:blip>
          <a:srcRect t="16937" r="44241" b="20589"/>
          <a:stretch>
            <a:fillRect/>
          </a:stretch>
        </p:blipFill>
        <p:spPr bwMode="auto">
          <a:xfrm>
            <a:off x="-719916" y="-34290"/>
            <a:ext cx="5287932" cy="692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userDrawn="1"/>
        </p:nvCxnSpPr>
        <p:spPr>
          <a:xfrm>
            <a:off x="1547813" y="1666875"/>
            <a:ext cx="760888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8" name="Picture 13"/>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userDrawn="1"/>
        </p:nvSpPr>
        <p:spPr>
          <a:xfrm>
            <a:off x="-15875" y="6566180"/>
            <a:ext cx="9172575" cy="326109"/>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sp>
        <p:nvSpPr>
          <p:cNvPr id="30" name="Subtitle 2"/>
          <p:cNvSpPr>
            <a:spLocks noGrp="1"/>
          </p:cNvSpPr>
          <p:nvPr>
            <p:ph type="subTitle" idx="1"/>
          </p:nvPr>
        </p:nvSpPr>
        <p:spPr>
          <a:xfrm>
            <a:off x="2513278" y="4119592"/>
            <a:ext cx="4116122" cy="452408"/>
          </a:xfrm>
          <a:prstGeom prst="rect">
            <a:avLst/>
          </a:prstGeo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31" name="Title 1"/>
          <p:cNvSpPr>
            <a:spLocks noGrp="1"/>
          </p:cNvSpPr>
          <p:nvPr>
            <p:ph type="ctrTitle"/>
          </p:nvPr>
        </p:nvSpPr>
        <p:spPr>
          <a:xfrm>
            <a:off x="2057400" y="1143000"/>
            <a:ext cx="4116122"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32" name="Text Placeholder 3"/>
          <p:cNvSpPr>
            <a:spLocks noGrp="1"/>
          </p:cNvSpPr>
          <p:nvPr>
            <p:ph type="body" sz="quarter" idx="10"/>
          </p:nvPr>
        </p:nvSpPr>
        <p:spPr>
          <a:xfrm>
            <a:off x="2493405" y="4572000"/>
            <a:ext cx="4114800" cy="609600"/>
          </a:xfrm>
          <a:prstGeom prst="rect">
            <a:avLst/>
          </a:prstGeo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33" name="Slide Number Placeholder 5"/>
          <p:cNvSpPr>
            <a:spLocks noGrp="1"/>
          </p:cNvSpPr>
          <p:nvPr>
            <p:ph type="sldNum" sz="quarter" idx="11"/>
          </p:nvPr>
        </p:nvSpPr>
        <p:spPr>
          <a:xfrm>
            <a:off x="8235950" y="6556375"/>
            <a:ext cx="906463" cy="301625"/>
          </a:xfrm>
          <a:prstGeom prst="rect">
            <a:avLst/>
          </a:prstGeom>
        </p:spPr>
        <p:txBody>
          <a:bodyPr/>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CC3FD8D1-A367-472F-B286-DEF790B4F3DC}" type="slidenum">
              <a:rPr lang="en-US">
                <a:solidFill>
                  <a:srgbClr val="FFFFFF"/>
                </a:solidFill>
              </a:rPr>
              <a:pPr>
                <a:defRPr/>
              </a:pPr>
              <a:t>‹#›</a:t>
            </a:fld>
            <a:endParaRPr lang="en-US" dirty="0">
              <a:solidFill>
                <a:srgbClr val="FFFFFF"/>
              </a:solidFill>
            </a:endParaRPr>
          </a:p>
        </p:txBody>
      </p:sp>
      <p:sp>
        <p:nvSpPr>
          <p:cNvPr id="2" name="TextBox 1"/>
          <p:cNvSpPr txBox="1"/>
          <p:nvPr userDrawn="1"/>
        </p:nvSpPr>
        <p:spPr>
          <a:xfrm>
            <a:off x="3809999" y="12700"/>
            <a:ext cx="2149475" cy="253916"/>
          </a:xfrm>
          <a:prstGeom prst="rect">
            <a:avLst/>
          </a:prstGeom>
          <a:solidFill>
            <a:schemeClr val="bg1"/>
          </a:solidFill>
        </p:spPr>
        <p:txBody>
          <a:bodyPr wrap="square" rtlCol="0">
            <a:spAutoFit/>
          </a:bodyPr>
          <a:lstStyle/>
          <a:p>
            <a:pPr algn="ctr" eaLnBrk="1" hangingPunct="1"/>
            <a:r>
              <a:rPr lang="en-US" sz="1050" dirty="0">
                <a:solidFill>
                  <a:srgbClr val="D6D6CE"/>
                </a:solidFill>
                <a:latin typeface="Arial"/>
                <a:cs typeface="Arial" charset="0"/>
              </a:rPr>
              <a:t>CONFIDENTIAL DRAFT</a:t>
            </a:r>
          </a:p>
        </p:txBody>
      </p:sp>
      <p:sp>
        <p:nvSpPr>
          <p:cNvPr id="14"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34726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39E461-FA9E-40F9-BE8B-A3204EEF6E5A}" type="slidenum">
              <a:rPr lang="en-US" altLang="en-US"/>
              <a:pPr>
                <a:defRPr/>
              </a:pPr>
              <a:t>‹#›</a:t>
            </a:fld>
            <a:endParaRPr lang="en-US" altLang="en-US"/>
          </a:p>
        </p:txBody>
      </p:sp>
    </p:spTree>
    <p:extLst>
      <p:ext uri="{BB962C8B-B14F-4D97-AF65-F5344CB8AC3E}">
        <p14:creationId xmlns:p14="http://schemas.microsoft.com/office/powerpoint/2010/main" val="187581427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342900" y="342900"/>
            <a:ext cx="6972300" cy="558800"/>
          </a:xfrm>
          <a:prstGeom prst="rect">
            <a:avLst/>
          </a:prstGeom>
        </p:spPr>
        <p:txBody>
          <a:bodyPr vert="horz"/>
          <a:lstStyle>
            <a:lvl1pPr marL="342900" indent="-342900" algn="l">
              <a:buNone/>
              <a:defRPr sz="2400">
                <a:solidFill>
                  <a:srgbClr val="8B0021"/>
                </a:solidFill>
                <a:latin typeface="Times New Roman"/>
                <a:cs typeface="Times New Roman"/>
              </a:defRPr>
            </a:lvl1pPr>
          </a:lstStyle>
          <a:p>
            <a:pPr lvl="0"/>
            <a:r>
              <a:rPr lang="en-US"/>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vert="horz" anchor="ctr"/>
          <a:lstStyle>
            <a:lvl1pPr algn="r">
              <a:buNone/>
              <a:defRPr sz="1200" b="0" i="0" baseline="0">
                <a:latin typeface="Arial"/>
                <a:cs typeface="Arial"/>
              </a:defRPr>
            </a:lvl1pPr>
          </a:lstStyle>
          <a:p>
            <a:pPr lvl="0"/>
            <a:r>
              <a:rPr lang="en-US"/>
              <a:t>Click to edit Master text styles</a:t>
            </a:r>
          </a:p>
        </p:txBody>
      </p:sp>
      <p:sp>
        <p:nvSpPr>
          <p:cNvPr id="11" name="Text Placeholder 7"/>
          <p:cNvSpPr>
            <a:spLocks noGrp="1"/>
          </p:cNvSpPr>
          <p:nvPr>
            <p:ph type="body" sz="quarter" idx="12"/>
          </p:nvPr>
        </p:nvSpPr>
        <p:spPr>
          <a:xfrm>
            <a:off x="342900" y="1028700"/>
            <a:ext cx="8445500" cy="4775200"/>
          </a:xfrm>
          <a:prstGeom prst="rect">
            <a:avLst/>
          </a:prstGeom>
        </p:spPr>
        <p:txBody>
          <a:bodyPr vert="horz"/>
          <a:lstStyle>
            <a:lvl1pPr>
              <a:spcAft>
                <a:spcPts val="1200"/>
              </a:spcAft>
              <a:buFont typeface="Arial"/>
              <a:buChar char="•"/>
              <a:defRPr sz="1600" b="0" i="0">
                <a:latin typeface="Arial"/>
                <a:cs typeface="Arial"/>
              </a:defRPr>
            </a:lvl1pPr>
            <a:lvl2pPr>
              <a:defRPr sz="1600">
                <a:latin typeface="Ariel"/>
                <a:cs typeface="Ariel"/>
              </a:defRPr>
            </a:lvl2pPr>
            <a:lvl3pPr>
              <a:defRPr sz="1600">
                <a:latin typeface="Ariel"/>
                <a:cs typeface="Ariel"/>
              </a:defRPr>
            </a:lvl3pPr>
            <a:lvl4pPr>
              <a:defRPr sz="1600">
                <a:latin typeface="Ariel"/>
                <a:cs typeface="Ariel"/>
              </a:defRPr>
            </a:lvl4pPr>
            <a:lvl5pPr>
              <a:defRPr sz="1600">
                <a:latin typeface="Ariel"/>
                <a:cs typeface="Ariel"/>
              </a:defRPr>
            </a:lvl5pPr>
          </a:lstStyle>
          <a:p>
            <a:pPr lvl="0"/>
            <a:r>
              <a:rPr lang="en-US" dirty="0"/>
              <a:t>Click to edit Master text styles</a:t>
            </a:r>
          </a:p>
          <a:p>
            <a:pPr lvl="0"/>
            <a:r>
              <a:rPr lang="en-US" dirty="0"/>
              <a:t>Next Line of information</a:t>
            </a:r>
          </a:p>
        </p:txBody>
      </p:sp>
      <p:sp>
        <p:nvSpPr>
          <p:cNvPr id="10"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
        <p:nvSpPr>
          <p:cNvPr id="12" name="Slide Number Placeholder 5"/>
          <p:cNvSpPr>
            <a:spLocks noGrp="1"/>
          </p:cNvSpPr>
          <p:nvPr>
            <p:ph type="sldNum" sz="quarter" idx="11"/>
          </p:nvPr>
        </p:nvSpPr>
        <p:spPr>
          <a:xfrm>
            <a:off x="8235950" y="6556375"/>
            <a:ext cx="906463" cy="301625"/>
          </a:xfrm>
          <a:prstGeom prst="rect">
            <a:avLst/>
          </a:prstGeom>
        </p:spPr>
        <p:txBody>
          <a:bodyPr/>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CC3FD8D1-A367-472F-B286-DEF790B4F3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2815376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p:cNvSpPr/>
          <p:nvPr userDrawn="1"/>
        </p:nvSpPr>
        <p:spPr>
          <a:xfrm>
            <a:off x="0" y="2895600"/>
            <a:ext cx="9144000" cy="533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b="1" dirty="0">
              <a:solidFill>
                <a:srgbClr val="FFFFFF"/>
              </a:solidFill>
            </a:endParaRPr>
          </a:p>
        </p:txBody>
      </p:sp>
      <p:sp>
        <p:nvSpPr>
          <p:cNvPr id="5" name="Text Placeholder 4"/>
          <p:cNvSpPr>
            <a:spLocks noGrp="1"/>
          </p:cNvSpPr>
          <p:nvPr>
            <p:ph type="body" sz="quarter" idx="10" hasCustomPrompt="1"/>
          </p:nvPr>
        </p:nvSpPr>
        <p:spPr>
          <a:xfrm>
            <a:off x="-7434" y="2895600"/>
            <a:ext cx="9151434" cy="533400"/>
          </a:xfrm>
          <a:prstGeom prst="rect">
            <a:avLst/>
          </a:prstGeom>
        </p:spPr>
        <p:txBody>
          <a:bodyPr anchor="ctr"/>
          <a:lstStyle>
            <a:lvl1pPr algn="ctr">
              <a:defRPr sz="1800" b="1" baseline="0">
                <a:solidFill>
                  <a:schemeClr val="bg1"/>
                </a:solidFill>
              </a:defRPr>
            </a:lvl1pPr>
          </a:lstStyle>
          <a:p>
            <a:pPr lvl="0"/>
            <a:r>
              <a:rPr lang="en-US" dirty="0"/>
              <a:t>Divider Slide : Major Sections</a:t>
            </a:r>
          </a:p>
        </p:txBody>
      </p:sp>
      <p:sp>
        <p:nvSpPr>
          <p:cNvPr id="4"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6"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10361237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cxnSp>
        <p:nvCxnSpPr>
          <p:cNvPr id="9" name="Straight Connector 9"/>
          <p:cNvCxnSpPr>
            <a:cxnSpLocks noChangeShapeType="1"/>
          </p:cNvCxnSpPr>
          <p:nvPr userDrawn="1">
            <p:custDataLst>
              <p:tags r:id="rId1"/>
            </p:custDataLst>
          </p:nvPr>
        </p:nvCxnSpPr>
        <p:spPr bwMode="auto">
          <a:xfrm>
            <a:off x="4572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9624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4400" y="1371600"/>
            <a:ext cx="396395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0"/>
          </p:nvPr>
        </p:nvSpPr>
        <p:spPr>
          <a:xfrm>
            <a:off x="473741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9"/>
          <p:cNvCxnSpPr>
            <a:cxnSpLocks noChangeShapeType="1"/>
          </p:cNvCxnSpPr>
          <p:nvPr userDrawn="1">
            <p:custDataLst>
              <p:tags r:id="rId2"/>
            </p:custDataLst>
          </p:nvPr>
        </p:nvCxnSpPr>
        <p:spPr bwMode="auto">
          <a:xfrm>
            <a:off x="47244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1"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
        <p:nvSpPr>
          <p:cNvPr id="12" name="Slide Number Placeholder 5"/>
          <p:cNvSpPr>
            <a:spLocks noGrp="1"/>
          </p:cNvSpPr>
          <p:nvPr>
            <p:ph type="sldNum" sz="quarter" idx="11"/>
          </p:nvPr>
        </p:nvSpPr>
        <p:spPr>
          <a:xfrm>
            <a:off x="8235950" y="6556375"/>
            <a:ext cx="906463" cy="301625"/>
          </a:xfrm>
          <a:prstGeom prst="rect">
            <a:avLst/>
          </a:prstGeom>
        </p:spPr>
        <p:txBody>
          <a:bodyPr/>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CC3FD8D1-A367-472F-B286-DEF790B4F3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638840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Words with pictur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15569" y="1785079"/>
            <a:ext cx="3297161" cy="3416459"/>
          </a:xfrm>
        </p:spPr>
        <p:txBody>
          <a:bodyPr anchor="t">
            <a:normAutofit/>
          </a:bodyPr>
          <a:lstStyle>
            <a:lvl1pPr marL="0" indent="0">
              <a:lnSpc>
                <a:spcPct val="100000"/>
              </a:lnSpc>
              <a:buFontTx/>
              <a:buNone/>
              <a:defRPr sz="1800"/>
            </a:lvl1pPr>
          </a:lstStyle>
          <a:p>
            <a:pPr lvl="0"/>
            <a:r>
              <a:rPr lang="en-US"/>
              <a:t>Click to edit Master text styles</a:t>
            </a:r>
          </a:p>
        </p:txBody>
      </p:sp>
      <p:sp>
        <p:nvSpPr>
          <p:cNvPr id="4" name="Picture Placeholder 3"/>
          <p:cNvSpPr>
            <a:spLocks noGrp="1"/>
          </p:cNvSpPr>
          <p:nvPr>
            <p:ph type="pic" sz="quarter" idx="14"/>
          </p:nvPr>
        </p:nvSpPr>
        <p:spPr>
          <a:xfrm>
            <a:off x="4413250" y="1784404"/>
            <a:ext cx="2887663" cy="3417834"/>
          </a:xfrm>
        </p:spPr>
        <p:txBody>
          <a:bodyPr rtlCol="0">
            <a:normAutofit/>
          </a:bodyPr>
          <a:lstStyle/>
          <a:p>
            <a:pPr lvl="0"/>
            <a:r>
              <a:rPr lang="en-US" noProof="0"/>
              <a:t>Click icon to add picture</a:t>
            </a:r>
          </a:p>
        </p:txBody>
      </p:sp>
      <p:sp>
        <p:nvSpPr>
          <p:cNvPr id="12" name="Title 3"/>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dirty="0"/>
          </a:p>
        </p:txBody>
      </p:sp>
      <p:sp>
        <p:nvSpPr>
          <p:cNvPr id="5" name="Slide Number Placeholder 5"/>
          <p:cNvSpPr>
            <a:spLocks noGrp="1"/>
          </p:cNvSpPr>
          <p:nvPr>
            <p:ph type="sldNum" sz="quarter" idx="4"/>
          </p:nvPr>
        </p:nvSpPr>
        <p:spPr>
          <a:xfrm>
            <a:off x="8235950" y="6556375"/>
            <a:ext cx="906463" cy="301625"/>
          </a:xfrm>
          <a:prstGeom prst="rect">
            <a:avLst/>
          </a:prstGeom>
        </p:spPr>
        <p:txBody>
          <a:bodyPr lIns="0"/>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EFFFDE0E-DEFD-4C69-8A09-C9DC593679C8}" type="slidenum">
              <a:rPr lang="en-US">
                <a:solidFill>
                  <a:srgbClr val="FFFFFF"/>
                </a:solidFill>
              </a:rPr>
              <a:pPr>
                <a:defRPr/>
              </a:pPr>
              <a:t>‹#›</a:t>
            </a:fld>
            <a:endParaRPr lang="en-US" dirty="0">
              <a:solidFill>
                <a:srgbClr val="FFFFFF"/>
              </a:solidFill>
            </a:endParaRPr>
          </a:p>
        </p:txBody>
      </p:sp>
      <p:sp>
        <p:nvSpPr>
          <p:cNvPr id="7"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11022090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2_Title, Lead-in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4">
            <a:extLst>
              <a:ext uri="{FF2B5EF4-FFF2-40B4-BE49-F238E27FC236}">
                <a16:creationId xmlns:a16="http://schemas.microsoft.com/office/drawing/2014/main" xmlns="" id="{662A2923-A5CA-4889-92DA-FCC53F022C89}"/>
              </a:ext>
            </a:extLst>
          </p:cNvPr>
          <p:cNvSpPr>
            <a:spLocks noGrp="1"/>
          </p:cNvSpPr>
          <p:nvPr>
            <p:ph type="body" sz="quarter" idx="10"/>
          </p:nvPr>
        </p:nvSpPr>
        <p:spPr>
          <a:xfrm>
            <a:off x="0" y="1049218"/>
            <a:ext cx="9144000" cy="582773"/>
          </a:xfrm>
          <a:noFill/>
        </p:spPr>
        <p:txBody>
          <a:bodyPr anchor="ctr" anchorCtr="0">
            <a:noAutofit/>
          </a:bodyPr>
          <a:lstStyle>
            <a:lvl1pPr marL="171450" indent="0">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842347078"/>
      </p:ext>
    </p:extLst>
  </p:cSld>
  <p:clrMapOvr>
    <a:masterClrMapping/>
  </p:clrMapOvr>
  <p:extLst mod="1">
    <p:ext uri="{DCECCB84-F9BA-43D5-87BE-67443E8EF086}">
      <p15:sldGuideLst xmlns:p15="http://schemas.microsoft.com/office/powerpoint/2012/main">
        <p15:guide id="4294967295" orient="horz" pos="2160">
          <p15:clr>
            <a:srgbClr val="FBAE40"/>
          </p15:clr>
        </p15:guide>
        <p15:guide id="4294967295" pos="5496">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Words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2210"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dirty="0"/>
          </a:p>
        </p:txBody>
      </p:sp>
      <p:sp>
        <p:nvSpPr>
          <p:cNvPr id="9" name="Text Placeholder 7"/>
          <p:cNvSpPr>
            <a:spLocks noGrp="1"/>
          </p:cNvSpPr>
          <p:nvPr>
            <p:ph type="body" sz="quarter" idx="13"/>
          </p:nvPr>
        </p:nvSpPr>
        <p:spPr>
          <a:xfrm>
            <a:off x="1133856" y="1902500"/>
            <a:ext cx="7181469"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dirty="0"/>
              <a:t>Click to edit Master text styles</a:t>
            </a:r>
          </a:p>
        </p:txBody>
      </p:sp>
      <p:sp>
        <p:nvSpPr>
          <p:cNvPr id="7" name="Slide Number Placeholder 5"/>
          <p:cNvSpPr>
            <a:spLocks noGrp="1"/>
          </p:cNvSpPr>
          <p:nvPr>
            <p:ph type="sldNum" sz="quarter" idx="4"/>
          </p:nvPr>
        </p:nvSpPr>
        <p:spPr>
          <a:xfrm>
            <a:off x="8235950" y="6556375"/>
            <a:ext cx="906463"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FFFFFF"/>
                </a:solidFill>
              </a:rPr>
              <a:pPr>
                <a:defRPr/>
              </a:pPr>
              <a:t>‹#›</a:t>
            </a:fld>
            <a:endParaRPr lang="en-US" dirty="0">
              <a:solidFill>
                <a:srgbClr val="FFFFFF"/>
              </a:solidFill>
            </a:endParaRPr>
          </a:p>
        </p:txBody>
      </p:sp>
      <p:sp>
        <p:nvSpPr>
          <p:cNvPr id="5"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10630766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323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57200" y="274638"/>
            <a:ext cx="8229600" cy="868362"/>
          </a:xfrm>
          <a:prstGeom prst="rect">
            <a:avLst/>
          </a:prstGeom>
        </p:spPr>
        <p:txBody>
          <a:body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235950" y="6556375"/>
            <a:ext cx="906463" cy="301625"/>
          </a:xfrm>
          <a:prstGeom prst="rect">
            <a:avLst/>
          </a:prstGeom>
        </p:spPr>
        <p:txBody>
          <a:bodyPr lIns="0"/>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EFFFDE0E-DEFD-4C69-8A09-C9DC593679C8}" type="slidenum">
              <a:rPr lang="en-US">
                <a:solidFill>
                  <a:srgbClr val="FFFFFF"/>
                </a:solidFill>
              </a:rPr>
              <a:pPr>
                <a:defRPr/>
              </a:pPr>
              <a:t>‹#›</a:t>
            </a:fld>
            <a:endParaRPr lang="en-US" dirty="0">
              <a:solidFill>
                <a:srgbClr val="FFFFFF"/>
              </a:solidFill>
            </a:endParaRPr>
          </a:p>
        </p:txBody>
      </p:sp>
      <p:sp>
        <p:nvSpPr>
          <p:cNvPr id="7" name="Footer Placeholder 14"/>
          <p:cNvSpPr>
            <a:spLocks noGrp="1"/>
          </p:cNvSpPr>
          <p:nvPr>
            <p:ph type="ftr" sz="quarter" idx="17"/>
          </p:nvPr>
        </p:nvSpPr>
        <p:spPr>
          <a:xfrm>
            <a:off x="5461000" y="62678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28837637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5282"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15876" y="0"/>
            <a:ext cx="1927803" cy="6858000"/>
            <a:chOff x="-15876" y="0"/>
            <a:chExt cx="1927803" cy="6858000"/>
          </a:xfrm>
        </p:grpSpPr>
        <p:sp>
          <p:nvSpPr>
            <p:cNvPr id="15" name="Rectangle 14"/>
            <p:cNvSpPr/>
            <p:nvPr userDrawn="1"/>
          </p:nvSpPr>
          <p:spPr>
            <a:xfrm>
              <a:off x="-15875" y="0"/>
              <a:ext cx="1844675"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endParaRPr lang="en-US" sz="1800">
                <a:solidFill>
                  <a:srgbClr val="FFFFFF"/>
                </a:solidFill>
              </a:endParaRPr>
            </a:p>
          </p:txBody>
        </p:sp>
        <p:pic>
          <p:nvPicPr>
            <p:cNvPr id="24" name="Picture 7"/>
            <p:cNvPicPr>
              <a:picLocks noChangeAspect="1"/>
            </p:cNvPicPr>
            <p:nvPr userDrawn="1"/>
          </p:nvPicPr>
          <p:blipFill rotWithShape="1">
            <a:blip r:embed="rId6">
              <a:extLst>
                <a:ext uri="{28A0092B-C50C-407E-A947-70E740481C1C}">
                  <a14:useLocalDpi xmlns:a14="http://schemas.microsoft.com/office/drawing/2010/main" val="0"/>
                </a:ext>
              </a:extLst>
            </a:blip>
            <a:srcRect l="7219" t="16937" r="72250" b="20589"/>
            <a:stretch/>
          </p:blipFill>
          <p:spPr bwMode="auto">
            <a:xfrm>
              <a:off x="-15876" y="0"/>
              <a:ext cx="1927803" cy="6858000"/>
            </a:xfrm>
            <a:prstGeom prst="rect">
              <a:avLst/>
            </a:prstGeom>
            <a:solidFill>
              <a:schemeClr val="tx2"/>
            </a:solidFill>
            <a:ln>
              <a:noFill/>
            </a:ln>
            <a:extLst/>
          </p:spPr>
        </p:pic>
      </p:grpSp>
      <p:pic>
        <p:nvPicPr>
          <p:cNvPr id="19"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15875" y="6629400"/>
            <a:ext cx="9159875"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sp>
        <p:nvSpPr>
          <p:cNvPr id="29" name="Subtitle 2"/>
          <p:cNvSpPr>
            <a:spLocks noGrp="1"/>
          </p:cNvSpPr>
          <p:nvPr>
            <p:ph type="subTitle" idx="1"/>
          </p:nvPr>
        </p:nvSpPr>
        <p:spPr>
          <a:xfrm>
            <a:off x="2360613" y="4195763"/>
            <a:ext cx="4116387" cy="365760"/>
          </a:xfrm>
          <a:prstGeom prst="rect">
            <a:avLst/>
          </a:prstGeom>
        </p:spPr>
        <p:txBody>
          <a:bodyPr/>
          <a:lstStyle>
            <a:lvl1pPr>
              <a:defRPr/>
            </a:lvl1pPr>
          </a:lstStyle>
          <a:p>
            <a:pPr eaLnBrk="1" hangingPunct="1"/>
            <a:r>
              <a:rPr lang="en-US" altLang="en-US">
                <a:solidFill>
                  <a:srgbClr val="171714"/>
                </a:solidFill>
              </a:rPr>
              <a:t>Click to edit Master subtitle style</a:t>
            </a:r>
            <a:endParaRPr lang="en-US" altLang="en-US" dirty="0">
              <a:solidFill>
                <a:srgbClr val="171714"/>
              </a:solidFill>
            </a:endParaRPr>
          </a:p>
        </p:txBody>
      </p:sp>
      <p:sp>
        <p:nvSpPr>
          <p:cNvPr id="30" name="Title 1"/>
          <p:cNvSpPr>
            <a:spLocks noGrp="1"/>
          </p:cNvSpPr>
          <p:nvPr>
            <p:ph type="ctrTitle"/>
          </p:nvPr>
        </p:nvSpPr>
        <p:spPr>
          <a:xfrm>
            <a:off x="2055813" y="1143000"/>
            <a:ext cx="4116387" cy="2941638"/>
          </a:xfrm>
        </p:spPr>
        <p:txBody>
          <a:bodyPr anchor="b"/>
          <a:lstStyle>
            <a:lvl1pPr marL="0" indent="0">
              <a:defRPr sz="4000">
                <a:solidFill>
                  <a:schemeClr val="tx2"/>
                </a:solidFill>
                <a:latin typeface="+mn-lt"/>
              </a:defRPr>
            </a:lvl1pPr>
          </a:lstStyle>
          <a:p>
            <a:pPr eaLnBrk="1" fontAlgn="auto" hangingPunct="1">
              <a:spcAft>
                <a:spcPts val="0"/>
              </a:spcAft>
              <a:defRPr/>
            </a:pPr>
            <a:r>
              <a:rPr lang="en-US"/>
              <a:t>Click to edit Master title style</a:t>
            </a:r>
            <a:endParaRPr lang="en-US" dirty="0"/>
          </a:p>
        </p:txBody>
      </p:sp>
      <p:sp>
        <p:nvSpPr>
          <p:cNvPr id="31" name="Text Placeholder 3"/>
          <p:cNvSpPr>
            <a:spLocks noGrp="1"/>
          </p:cNvSpPr>
          <p:nvPr>
            <p:ph type="body" sz="quarter" idx="10"/>
          </p:nvPr>
        </p:nvSpPr>
        <p:spPr>
          <a:xfrm>
            <a:off x="2360613" y="4600575"/>
            <a:ext cx="4114800" cy="365760"/>
          </a:xfrm>
          <a:prstGeom prst="rect">
            <a:avLst/>
          </a:prstGeom>
        </p:spPr>
        <p:txBody>
          <a:bodyPr/>
          <a:lstStyle>
            <a:lvl1pPr>
              <a:defRPr/>
            </a:lvl1pPr>
          </a:lstStyle>
          <a:p>
            <a:pPr lvl="0">
              <a:defRPr/>
            </a:pPr>
            <a:r>
              <a:rPr lang="en-US"/>
              <a:t>Click to edit Master text styles</a:t>
            </a:r>
          </a:p>
        </p:txBody>
      </p:sp>
      <p:sp>
        <p:nvSpPr>
          <p:cNvPr id="32" name="Text Placeholder 4"/>
          <p:cNvSpPr>
            <a:spLocks noGrp="1"/>
          </p:cNvSpPr>
          <p:nvPr>
            <p:ph type="body" sz="quarter" idx="11"/>
          </p:nvPr>
        </p:nvSpPr>
        <p:spPr>
          <a:xfrm>
            <a:off x="2360613" y="5005387"/>
            <a:ext cx="4114800" cy="365760"/>
          </a:xfrm>
          <a:prstGeom prst="rect">
            <a:avLst/>
          </a:prstGeom>
        </p:spPr>
        <p:txBody>
          <a:bodyPr/>
          <a:lstStyle>
            <a:lvl1pPr>
              <a:defRPr/>
            </a:lvl1pPr>
          </a:lstStyle>
          <a:p>
            <a:pPr lvl="0">
              <a:defRPr/>
            </a:pPr>
            <a:r>
              <a:rPr lang="en-US"/>
              <a:t>Click to edit Master text styles</a:t>
            </a:r>
          </a:p>
        </p:txBody>
      </p:sp>
      <p:sp>
        <p:nvSpPr>
          <p:cNvPr id="13" name="Rectangle 12"/>
          <p:cNvSpPr/>
          <p:nvPr/>
        </p:nvSpPr>
        <p:spPr>
          <a:xfrm>
            <a:off x="3822438" y="0"/>
            <a:ext cx="1499128" cy="246221"/>
          </a:xfrm>
          <a:prstGeom prst="rect">
            <a:avLst/>
          </a:prstGeom>
        </p:spPr>
        <p:txBody>
          <a:bodyPr wrap="none">
            <a:spAutoFit/>
          </a:bodyPr>
          <a:lstStyle/>
          <a:p>
            <a:pPr algn="ctr" eaLnBrk="1" hangingPunct="1">
              <a:defRPr/>
            </a:pPr>
            <a:r>
              <a:rPr lang="en-US" sz="1000" dirty="0">
                <a:solidFill>
                  <a:srgbClr val="8B0021"/>
                </a:solidFill>
                <a:latin typeface="Arial"/>
                <a:cs typeface="Arial" charset="0"/>
              </a:rPr>
              <a:t>INTERNAL USE ONLY</a:t>
            </a:r>
          </a:p>
        </p:txBody>
      </p:sp>
      <p:sp>
        <p:nvSpPr>
          <p:cNvPr id="14"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6"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28301681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630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7" name="Text Placeholder 6"/>
          <p:cNvSpPr>
            <a:spLocks noGrp="1"/>
          </p:cNvSpPr>
          <p:nvPr>
            <p:ph type="body" sz="quarter" idx="10"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69154196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733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5" name="Text Placeholder 6"/>
          <p:cNvSpPr>
            <a:spLocks noGrp="1"/>
          </p:cNvSpPr>
          <p:nvPr>
            <p:ph type="body" sz="quarter" idx="10"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6"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412372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EA41CA-3AF8-4C8D-88DB-4B4D03F9D240}" type="slidenum">
              <a:rPr lang="en-US" altLang="en-US"/>
              <a:pPr>
                <a:defRPr/>
              </a:pPr>
              <a:t>‹#›</a:t>
            </a:fld>
            <a:endParaRPr lang="en-US" altLang="en-US"/>
          </a:p>
        </p:txBody>
      </p:sp>
    </p:spTree>
    <p:extLst>
      <p:ext uri="{BB962C8B-B14F-4D97-AF65-F5344CB8AC3E}">
        <p14:creationId xmlns:p14="http://schemas.microsoft.com/office/powerpoint/2010/main" val="31140710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3"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113102183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4" name="Object 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8354"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457200" y="1295400"/>
            <a:ext cx="8229600" cy="35814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6" name="Text Placeholder 8"/>
          <p:cNvSpPr>
            <a:spLocks noGrp="1"/>
          </p:cNvSpPr>
          <p:nvPr>
            <p:ph type="body" sz="quarter" idx="10"/>
          </p:nvPr>
        </p:nvSpPr>
        <p:spPr>
          <a:xfrm>
            <a:off x="1676400" y="5029200"/>
            <a:ext cx="5942013" cy="533400"/>
          </a:xfrm>
          <a:prstGeom prst="rect">
            <a:avLst/>
          </a:prstGeom>
          <a:solidFill>
            <a:schemeClr val="tx2"/>
          </a:solidFill>
        </p:spPr>
        <p:txBody>
          <a:bodyPr anchor="ctr">
            <a:normAutofit/>
          </a:bodyPr>
          <a:lstStyle>
            <a:lvl1pPr algn="ctr">
              <a:defRPr sz="1600" b="1">
                <a:solidFill>
                  <a:schemeClr val="bg1"/>
                </a:solidFill>
              </a:defRPr>
            </a:lvl1pPr>
          </a:lstStyle>
          <a:p>
            <a:pPr lvl="0"/>
            <a:r>
              <a:rPr lang="en-US"/>
              <a:t>Click to edit Master text styles</a:t>
            </a:r>
          </a:p>
        </p:txBody>
      </p:sp>
      <p:sp>
        <p:nvSpPr>
          <p:cNvPr id="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9" name="Text Placeholder 6"/>
          <p:cNvSpPr>
            <a:spLocks noGrp="1"/>
          </p:cNvSpPr>
          <p:nvPr>
            <p:ph type="body" sz="quarter" idx="11"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414604996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Divider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937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4" name="Straight Connector 3"/>
          <p:cNvCxnSpPr/>
          <p:nvPr/>
        </p:nvCxnSpPr>
        <p:spPr>
          <a:xfrm>
            <a:off x="0" y="34290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47713" y="2895600"/>
            <a:ext cx="7645400" cy="1066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sp>
        <p:nvSpPr>
          <p:cNvPr id="5" name="Text Placeholder 4"/>
          <p:cNvSpPr>
            <a:spLocks noGrp="1"/>
          </p:cNvSpPr>
          <p:nvPr>
            <p:ph type="body" sz="quarter" idx="10" hasCustomPrompt="1"/>
          </p:nvPr>
        </p:nvSpPr>
        <p:spPr>
          <a:xfrm>
            <a:off x="989013" y="2971800"/>
            <a:ext cx="7162800" cy="914400"/>
          </a:xfrm>
          <a:prstGeom prst="rect">
            <a:avLst/>
          </a:prstGeom>
        </p:spPr>
        <p:txBody>
          <a:bodyPr anchor="ctr"/>
          <a:lstStyle>
            <a:lvl1pPr algn="ctr">
              <a:defRPr sz="2400" b="1" baseline="0">
                <a:solidFill>
                  <a:schemeClr val="bg1"/>
                </a:solidFill>
              </a:defRPr>
            </a:lvl1pPr>
          </a:lstStyle>
          <a:p>
            <a:pPr lvl="0"/>
            <a:r>
              <a:rPr lang="en-US" dirty="0"/>
              <a:t>Divider Slide : Major Sections</a:t>
            </a:r>
          </a:p>
        </p:txBody>
      </p:sp>
      <p:sp>
        <p:nvSpPr>
          <p:cNvPr id="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tx1"/>
                </a:solidFill>
                <a:latin typeface="+mn-lt"/>
              </a:defRPr>
            </a:lvl1pPr>
          </a:lstStyle>
          <a:p>
            <a:fld id="{4325448C-9542-4004-A793-6C63BE18F637}" type="slidenum">
              <a:rPr lang="en-US" smtClean="0">
                <a:solidFill>
                  <a:srgbClr val="000000"/>
                </a:solidFill>
              </a:rPr>
              <a:pPr/>
              <a:t>‹#›</a:t>
            </a:fld>
            <a:endParaRPr lang="en-US">
              <a:solidFill>
                <a:srgbClr val="000000"/>
              </a:solidFill>
            </a:endParaRPr>
          </a:p>
        </p:txBody>
      </p:sp>
      <p:pic>
        <p:nvPicPr>
          <p:cNvPr id="8"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822438" y="0"/>
            <a:ext cx="1499128" cy="246221"/>
          </a:xfrm>
          <a:prstGeom prst="rect">
            <a:avLst/>
          </a:prstGeom>
        </p:spPr>
        <p:txBody>
          <a:bodyPr wrap="none">
            <a:spAutoFit/>
          </a:bodyPr>
          <a:lstStyle/>
          <a:p>
            <a:pPr algn="ctr" eaLnBrk="1" hangingPunct="1">
              <a:defRPr/>
            </a:pPr>
            <a:r>
              <a:rPr lang="en-US" sz="1000" dirty="0">
                <a:solidFill>
                  <a:srgbClr val="8B0021"/>
                </a:solidFill>
                <a:latin typeface="Arial"/>
                <a:cs typeface="Arial" charset="0"/>
              </a:rPr>
              <a:t>INTERNAL USE ONLY</a:t>
            </a:r>
          </a:p>
        </p:txBody>
      </p:sp>
      <p:sp>
        <p:nvSpPr>
          <p:cNvPr id="9"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8630467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p:cSld name="Sub-Divider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040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5"/>
          <p:cNvCxnSpPr/>
          <p:nvPr/>
        </p:nvCxnSpPr>
        <p:spPr>
          <a:xfrm>
            <a:off x="0" y="3429000"/>
            <a:ext cx="9144000" cy="0"/>
          </a:xfrm>
          <a:prstGeom prst="line">
            <a:avLst/>
          </a:prstGeom>
          <a:ln w="3175">
            <a:solidFill>
              <a:srgbClr val="767676"/>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47712" y="2895600"/>
            <a:ext cx="7645400" cy="106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sp>
        <p:nvSpPr>
          <p:cNvPr id="5" name="Text Placeholder 4"/>
          <p:cNvSpPr>
            <a:spLocks noGrp="1"/>
          </p:cNvSpPr>
          <p:nvPr>
            <p:ph type="body" sz="quarter" idx="10" hasCustomPrompt="1"/>
          </p:nvPr>
        </p:nvSpPr>
        <p:spPr>
          <a:xfrm>
            <a:off x="990536" y="2971800"/>
            <a:ext cx="7159752" cy="914400"/>
          </a:xfrm>
          <a:prstGeom prst="rect">
            <a:avLst/>
          </a:prstGeom>
        </p:spPr>
        <p:txBody>
          <a:bodyPr anchor="ctr"/>
          <a:lstStyle>
            <a:lvl1pPr algn="ctr">
              <a:defRPr sz="2400" b="1" baseline="0">
                <a:solidFill>
                  <a:schemeClr val="bg1"/>
                </a:solidFill>
              </a:defRPr>
            </a:lvl1pPr>
          </a:lstStyle>
          <a:p>
            <a:pPr lvl="0"/>
            <a:r>
              <a:rPr lang="en-US" dirty="0"/>
              <a:t>Divider Slide : Sub-sections</a:t>
            </a:r>
          </a:p>
        </p:txBody>
      </p:sp>
      <p:sp>
        <p:nvSpPr>
          <p:cNvPr id="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tx1"/>
                </a:solidFill>
                <a:latin typeface="+mn-lt"/>
              </a:defRPr>
            </a:lvl1pPr>
          </a:lstStyle>
          <a:p>
            <a:fld id="{4325448C-9542-4004-A793-6C63BE18F637}" type="slidenum">
              <a:rPr lang="en-US" smtClean="0">
                <a:solidFill>
                  <a:srgbClr val="000000"/>
                </a:solidFill>
              </a:rPr>
              <a:pPr/>
              <a:t>‹#›</a:t>
            </a:fld>
            <a:endParaRPr lang="en-US">
              <a:solidFill>
                <a:srgbClr val="000000"/>
              </a:solidFill>
            </a:endParaRPr>
          </a:p>
        </p:txBody>
      </p:sp>
      <p:pic>
        <p:nvPicPr>
          <p:cNvPr id="8"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822438" y="0"/>
            <a:ext cx="1499128" cy="246221"/>
          </a:xfrm>
          <a:prstGeom prst="rect">
            <a:avLst/>
          </a:prstGeom>
        </p:spPr>
        <p:txBody>
          <a:bodyPr wrap="none">
            <a:spAutoFit/>
          </a:bodyPr>
          <a:lstStyle/>
          <a:p>
            <a:pPr algn="ctr" eaLnBrk="1" hangingPunct="1">
              <a:defRPr/>
            </a:pPr>
            <a:r>
              <a:rPr lang="en-US" sz="1000" dirty="0">
                <a:solidFill>
                  <a:srgbClr val="8B0021"/>
                </a:solidFill>
                <a:latin typeface="Arial"/>
                <a:cs typeface="Arial" charset="0"/>
              </a:rPr>
              <a:t>INTERNAL USE ONLY</a:t>
            </a:r>
          </a:p>
        </p:txBody>
      </p:sp>
      <p:sp>
        <p:nvSpPr>
          <p:cNvPr id="9"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390510568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9" name="Straight Connector 9"/>
          <p:cNvCxnSpPr>
            <a:cxnSpLocks noChangeShapeType="1"/>
          </p:cNvCxnSpPr>
          <p:nvPr>
            <p:custDataLst>
              <p:tags r:id="rId1"/>
            </p:custDataLst>
          </p:nvPr>
        </p:nvCxnSpPr>
        <p:spPr bwMode="auto">
          <a:xfrm>
            <a:off x="4572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9624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4400" y="1371600"/>
            <a:ext cx="396395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0"/>
          </p:nvPr>
        </p:nvSpPr>
        <p:spPr>
          <a:xfrm>
            <a:off x="473741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9"/>
          <p:cNvCxnSpPr>
            <a:cxnSpLocks noChangeShapeType="1"/>
          </p:cNvCxnSpPr>
          <p:nvPr>
            <p:custDataLst>
              <p:tags r:id="rId2"/>
            </p:custDataLst>
          </p:nvPr>
        </p:nvCxnSpPr>
        <p:spPr bwMode="auto">
          <a:xfrm>
            <a:off x="47244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1"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3" name="Text Placeholder 6"/>
          <p:cNvSpPr>
            <a:spLocks noGrp="1"/>
          </p:cNvSpPr>
          <p:nvPr>
            <p:ph type="body" sz="quarter" idx="11"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12"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25003402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3"/>
          <p:cNvSpPr>
            <a:spLocks noGrp="1"/>
          </p:cNvSpPr>
          <p:nvPr>
            <p:ph sz="half" idx="10"/>
          </p:nvPr>
        </p:nvSpPr>
        <p:spPr>
          <a:xfrm>
            <a:off x="457200" y="1600201"/>
            <a:ext cx="4040188" cy="4267200"/>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1"/>
          </p:nvPr>
        </p:nvSpPr>
        <p:spPr>
          <a:xfrm>
            <a:off x="4724400" y="1600200"/>
            <a:ext cx="3962400" cy="4267200"/>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9" name="Text Placeholder 6"/>
          <p:cNvSpPr>
            <a:spLocks noGrp="1"/>
          </p:cNvSpPr>
          <p:nvPr>
            <p:ph type="body" sz="quarter" idx="12"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4565306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1"/>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8" name="Straight Connector 7"/>
          <p:cNvCxnSpPr/>
          <p:nvPr/>
        </p:nvCxnSpPr>
        <p:spPr bwMode="auto">
          <a:xfrm>
            <a:off x="457200" y="1905000"/>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2" hasCustomPrompt="1"/>
          </p:nvPr>
        </p:nvSpPr>
        <p:spPr>
          <a:xfrm>
            <a:off x="457200" y="1447800"/>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1" name="Content Placeholder 2"/>
          <p:cNvSpPr>
            <a:spLocks noGrp="1"/>
          </p:cNvSpPr>
          <p:nvPr>
            <p:ph sz="half" idx="13"/>
          </p:nvPr>
        </p:nvSpPr>
        <p:spPr>
          <a:xfrm>
            <a:off x="3276600" y="1981200"/>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2" name="Straight Connector 11"/>
          <p:cNvCxnSpPr/>
          <p:nvPr/>
        </p:nvCxnSpPr>
        <p:spPr bwMode="auto">
          <a:xfrm>
            <a:off x="3276600"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3" name="Text Placeholder 2"/>
          <p:cNvSpPr>
            <a:spLocks noGrp="1"/>
          </p:cNvSpPr>
          <p:nvPr>
            <p:ph type="body" idx="14" hasCustomPrompt="1"/>
          </p:nvPr>
        </p:nvSpPr>
        <p:spPr>
          <a:xfrm>
            <a:off x="3276600" y="1447799"/>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4" name="Content Placeholder 2"/>
          <p:cNvSpPr>
            <a:spLocks noGrp="1"/>
          </p:cNvSpPr>
          <p:nvPr>
            <p:ph sz="half" idx="15"/>
          </p:nvPr>
        </p:nvSpPr>
        <p:spPr>
          <a:xfrm>
            <a:off x="6063343" y="1981200"/>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5" name="Straight Connector 14"/>
          <p:cNvCxnSpPr/>
          <p:nvPr/>
        </p:nvCxnSpPr>
        <p:spPr bwMode="auto">
          <a:xfrm>
            <a:off x="6063343"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6" hasCustomPrompt="1"/>
          </p:nvPr>
        </p:nvSpPr>
        <p:spPr>
          <a:xfrm>
            <a:off x="6063343" y="1447799"/>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9" name="Text Placeholder 6"/>
          <p:cNvSpPr>
            <a:spLocks noGrp="1"/>
          </p:cNvSpPr>
          <p:nvPr>
            <p:ph type="body" sz="quarter" idx="10"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1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27012685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1"/>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3276600" y="1447800"/>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6096000" y="1447800"/>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10" name="Text Placeholder 6"/>
          <p:cNvSpPr>
            <a:spLocks noGrp="1"/>
          </p:cNvSpPr>
          <p:nvPr>
            <p:ph type="body" sz="quarter" idx="12"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9"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29746442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5908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46482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67056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1" name="Text Placeholder 6"/>
          <p:cNvSpPr>
            <a:spLocks noGrp="1"/>
          </p:cNvSpPr>
          <p:nvPr>
            <p:ph type="body" sz="quarter" idx="13"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10"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19832931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cxnSp>
        <p:nvCxnSpPr>
          <p:cNvPr id="8" name="Straight Connector 8"/>
          <p:cNvCxnSpPr>
            <a:cxnSpLocks noChangeShapeType="1"/>
          </p:cNvCxnSpPr>
          <p:nvPr>
            <p:custDataLst>
              <p:tags r:id="rId1"/>
            </p:custDataLst>
          </p:nvPr>
        </p:nvCxnSpPr>
        <p:spPr bwMode="auto">
          <a:xfrm>
            <a:off x="4649788" y="2057400"/>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9" name="Straight Connector 9"/>
          <p:cNvCxnSpPr>
            <a:cxnSpLocks noChangeShapeType="1"/>
          </p:cNvCxnSpPr>
          <p:nvPr>
            <p:custDataLst>
              <p:tags r:id="rId2"/>
            </p:custDataLst>
          </p:nvPr>
        </p:nvCxnSpPr>
        <p:spPr bwMode="auto">
          <a:xfrm>
            <a:off x="457200" y="2057400"/>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8862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8862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9788" y="1371600"/>
            <a:ext cx="404018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0"/>
          </p:nvPr>
        </p:nvSpPr>
        <p:spPr>
          <a:xfrm>
            <a:off x="4662798" y="2174875"/>
            <a:ext cx="40386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8"/>
          <p:cNvCxnSpPr>
            <a:cxnSpLocks noChangeShapeType="1"/>
          </p:cNvCxnSpPr>
          <p:nvPr>
            <p:custDataLst>
              <p:tags r:id="rId3"/>
            </p:custDataLst>
          </p:nvPr>
        </p:nvCxnSpPr>
        <p:spPr bwMode="auto">
          <a:xfrm>
            <a:off x="4648200" y="4378325"/>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2" name="Straight Connector 9"/>
          <p:cNvCxnSpPr>
            <a:cxnSpLocks noChangeShapeType="1"/>
          </p:cNvCxnSpPr>
          <p:nvPr>
            <p:custDataLst>
              <p:tags r:id="rId4"/>
            </p:custDataLst>
          </p:nvPr>
        </p:nvCxnSpPr>
        <p:spPr bwMode="auto">
          <a:xfrm>
            <a:off x="455612" y="4378325"/>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3" name="Text Placeholder 2"/>
          <p:cNvSpPr>
            <a:spLocks noGrp="1"/>
          </p:cNvSpPr>
          <p:nvPr>
            <p:ph type="body" idx="11"/>
          </p:nvPr>
        </p:nvSpPr>
        <p:spPr>
          <a:xfrm>
            <a:off x="455612" y="3692525"/>
            <a:ext cx="38862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12"/>
          </p:nvPr>
        </p:nvSpPr>
        <p:spPr>
          <a:xfrm>
            <a:off x="455612" y="4495800"/>
            <a:ext cx="38862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3"/>
          </p:nvPr>
        </p:nvSpPr>
        <p:spPr>
          <a:xfrm>
            <a:off x="4648200" y="3692525"/>
            <a:ext cx="404018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14"/>
          </p:nvPr>
        </p:nvSpPr>
        <p:spPr>
          <a:xfrm>
            <a:off x="4661210" y="4495800"/>
            <a:ext cx="40386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9" name="Text Placeholder 6"/>
          <p:cNvSpPr>
            <a:spLocks noGrp="1"/>
          </p:cNvSpPr>
          <p:nvPr>
            <p:ph type="body" sz="quarter" idx="15"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1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May 16, 2019</a:t>
            </a:r>
          </a:p>
        </p:txBody>
      </p:sp>
    </p:spTree>
    <p:extLst>
      <p:ext uri="{BB962C8B-B14F-4D97-AF65-F5344CB8AC3E}">
        <p14:creationId xmlns:p14="http://schemas.microsoft.com/office/powerpoint/2010/main" val="218491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55AB70-E584-4BA4-805D-80EE59D7B894}" type="slidenum">
              <a:rPr lang="en-US" altLang="en-US"/>
              <a:pPr>
                <a:defRPr/>
              </a:pPr>
              <a:t>‹#›</a:t>
            </a:fld>
            <a:endParaRPr lang="en-US" altLang="en-US"/>
          </a:p>
        </p:txBody>
      </p:sp>
    </p:spTree>
    <p:extLst>
      <p:ext uri="{BB962C8B-B14F-4D97-AF65-F5344CB8AC3E}">
        <p14:creationId xmlns:p14="http://schemas.microsoft.com/office/powerpoint/2010/main" val="982709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F032A1-D31F-4762-9315-7A0CF3532074}" type="slidenum">
              <a:rPr lang="en-US" altLang="en-US"/>
              <a:pPr>
                <a:defRPr/>
              </a:pPr>
              <a:t>‹#›</a:t>
            </a:fld>
            <a:endParaRPr lang="en-US" altLang="en-US"/>
          </a:p>
        </p:txBody>
      </p:sp>
    </p:spTree>
    <p:extLst>
      <p:ext uri="{BB962C8B-B14F-4D97-AF65-F5344CB8AC3E}">
        <p14:creationId xmlns:p14="http://schemas.microsoft.com/office/powerpoint/2010/main" val="15407089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5908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46482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67056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9" name="Straight Connector 8"/>
          <p:cNvCxnSpPr/>
          <p:nvPr/>
        </p:nvCxnSpPr>
        <p:spPr bwMode="auto">
          <a:xfrm>
            <a:off x="533399"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3" hasCustomPrompt="1"/>
          </p:nvPr>
        </p:nvSpPr>
        <p:spPr>
          <a:xfrm>
            <a:off x="533399"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3" name="Straight Connector 12"/>
          <p:cNvCxnSpPr/>
          <p:nvPr/>
        </p:nvCxnSpPr>
        <p:spPr bwMode="auto">
          <a:xfrm>
            <a:off x="2590800"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4" name="Text Placeholder 2"/>
          <p:cNvSpPr>
            <a:spLocks noGrp="1"/>
          </p:cNvSpPr>
          <p:nvPr>
            <p:ph type="body" idx="14" hasCustomPrompt="1"/>
          </p:nvPr>
        </p:nvSpPr>
        <p:spPr>
          <a:xfrm>
            <a:off x="25908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5" name="Straight Connector 14"/>
          <p:cNvCxnSpPr/>
          <p:nvPr/>
        </p:nvCxnSpPr>
        <p:spPr bwMode="auto">
          <a:xfrm>
            <a:off x="4648200"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5" hasCustomPrompt="1"/>
          </p:nvPr>
        </p:nvSpPr>
        <p:spPr>
          <a:xfrm>
            <a:off x="46482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7" name="Text Placeholder 2"/>
          <p:cNvSpPr>
            <a:spLocks noGrp="1"/>
          </p:cNvSpPr>
          <p:nvPr>
            <p:ph type="body" idx="16" hasCustomPrompt="1"/>
          </p:nvPr>
        </p:nvSpPr>
        <p:spPr>
          <a:xfrm>
            <a:off x="67056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8" name="Straight Connector 17"/>
          <p:cNvCxnSpPr/>
          <p:nvPr/>
        </p:nvCxnSpPr>
        <p:spPr bwMode="auto">
          <a:xfrm>
            <a:off x="6705601"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9"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21" name="Text Placeholder 6"/>
          <p:cNvSpPr>
            <a:spLocks noGrp="1"/>
          </p:cNvSpPr>
          <p:nvPr>
            <p:ph type="body" sz="quarter" idx="17" hasCustomPrompt="1"/>
          </p:nvPr>
        </p:nvSpPr>
        <p:spPr>
          <a:xfrm>
            <a:off x="1600200" y="5943600"/>
            <a:ext cx="3886200" cy="609600"/>
          </a:xfrm>
        </p:spPr>
        <p:txBody>
          <a:bodyPr anchor="b">
            <a:normAutofit/>
          </a:bodyPr>
          <a:lstStyle>
            <a:lvl1pPr>
              <a:defRPr sz="1000" b="0" baseline="0"/>
            </a:lvl1pPr>
          </a:lstStyle>
          <a:p>
            <a:pPr lvl="0"/>
            <a:r>
              <a:rPr lang="en-US" dirty="0"/>
              <a:t>Click to insert footnote or source</a:t>
            </a:r>
          </a:p>
        </p:txBody>
      </p:sp>
      <p:sp>
        <p:nvSpPr>
          <p:cNvPr id="20" name="Footer Placeholder 14"/>
          <p:cNvSpPr>
            <a:spLocks noGrp="1"/>
          </p:cNvSpPr>
          <p:nvPr>
            <p:ph type="ftr" sz="quarter" idx="18"/>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37683730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142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7"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31836182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245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7"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405970253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4" name="Object 7"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3474"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457200" y="1295400"/>
            <a:ext cx="8229600" cy="35814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0"/>
          </p:nvPr>
        </p:nvSpPr>
        <p:spPr>
          <a:xfrm>
            <a:off x="1676400" y="5029200"/>
            <a:ext cx="5942013" cy="533400"/>
          </a:xfrm>
          <a:prstGeom prst="rect">
            <a:avLst/>
          </a:prstGeom>
          <a:solidFill>
            <a:schemeClr val="bg2"/>
          </a:solidFill>
        </p:spPr>
        <p:txBody>
          <a:bodyPr anchor="ctr">
            <a:normAutofit/>
          </a:bodyPr>
          <a:lstStyle>
            <a:lvl1pPr algn="ctr">
              <a:defRPr sz="1600" b="1">
                <a:solidFill>
                  <a:schemeClr val="bg1"/>
                </a:solidFill>
              </a:defRPr>
            </a:lvl1pPr>
          </a:lstStyle>
          <a:p>
            <a:pPr lvl="0"/>
            <a:r>
              <a:rPr lang="en-US"/>
              <a:t>Click to edit Master text styles</a:t>
            </a:r>
          </a:p>
        </p:txBody>
      </p:sp>
      <p:sp>
        <p:nvSpPr>
          <p:cNvPr id="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56438455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cxnSp>
        <p:nvCxnSpPr>
          <p:cNvPr id="9" name="Straight Connector 9"/>
          <p:cNvCxnSpPr>
            <a:cxnSpLocks noChangeShapeType="1"/>
          </p:cNvCxnSpPr>
          <p:nvPr userDrawn="1">
            <p:custDataLst>
              <p:tags r:id="rId1"/>
            </p:custDataLst>
          </p:nvPr>
        </p:nvCxnSpPr>
        <p:spPr bwMode="auto">
          <a:xfrm>
            <a:off x="4572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9624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4400" y="1371600"/>
            <a:ext cx="396395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0"/>
          </p:nvPr>
        </p:nvSpPr>
        <p:spPr>
          <a:xfrm>
            <a:off x="473741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9"/>
          <p:cNvCxnSpPr>
            <a:cxnSpLocks noChangeShapeType="1"/>
          </p:cNvCxnSpPr>
          <p:nvPr userDrawn="1">
            <p:custDataLst>
              <p:tags r:id="rId2"/>
            </p:custDataLst>
          </p:nvPr>
        </p:nvCxnSpPr>
        <p:spPr bwMode="auto">
          <a:xfrm>
            <a:off x="47244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1"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2"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33894017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3"/>
          <p:cNvSpPr>
            <a:spLocks noGrp="1"/>
          </p:cNvSpPr>
          <p:nvPr>
            <p:ph sz="half" idx="10"/>
          </p:nvPr>
        </p:nvSpPr>
        <p:spPr>
          <a:xfrm>
            <a:off x="457200" y="1600201"/>
            <a:ext cx="4040188" cy="4267200"/>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11"/>
          </p:nvPr>
        </p:nvSpPr>
        <p:spPr>
          <a:xfrm>
            <a:off x="4724400" y="1600200"/>
            <a:ext cx="3962400" cy="4267200"/>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6706822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1"/>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bwMode="auto">
          <a:xfrm>
            <a:off x="457200" y="1905000"/>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2" hasCustomPrompt="1"/>
          </p:nvPr>
        </p:nvSpPr>
        <p:spPr>
          <a:xfrm>
            <a:off x="457200" y="1447800"/>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1" name="Content Placeholder 2"/>
          <p:cNvSpPr>
            <a:spLocks noGrp="1"/>
          </p:cNvSpPr>
          <p:nvPr>
            <p:ph sz="half" idx="13"/>
          </p:nvPr>
        </p:nvSpPr>
        <p:spPr>
          <a:xfrm>
            <a:off x="3276600" y="1981200"/>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2" name="Straight Connector 11"/>
          <p:cNvCxnSpPr/>
          <p:nvPr userDrawn="1"/>
        </p:nvCxnSpPr>
        <p:spPr bwMode="auto">
          <a:xfrm>
            <a:off x="3276600"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3" name="Text Placeholder 2"/>
          <p:cNvSpPr>
            <a:spLocks noGrp="1"/>
          </p:cNvSpPr>
          <p:nvPr>
            <p:ph type="body" idx="14" hasCustomPrompt="1"/>
          </p:nvPr>
        </p:nvSpPr>
        <p:spPr>
          <a:xfrm>
            <a:off x="3276600" y="1447799"/>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4" name="Content Placeholder 2"/>
          <p:cNvSpPr>
            <a:spLocks noGrp="1"/>
          </p:cNvSpPr>
          <p:nvPr>
            <p:ph sz="half" idx="15"/>
          </p:nvPr>
        </p:nvSpPr>
        <p:spPr>
          <a:xfrm>
            <a:off x="6063343" y="1981200"/>
            <a:ext cx="2547257" cy="37338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5" name="Straight Connector 14"/>
          <p:cNvCxnSpPr/>
          <p:nvPr userDrawn="1"/>
        </p:nvCxnSpPr>
        <p:spPr bwMode="auto">
          <a:xfrm>
            <a:off x="6063343" y="1904999"/>
            <a:ext cx="2547257"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6" hasCustomPrompt="1"/>
          </p:nvPr>
        </p:nvSpPr>
        <p:spPr>
          <a:xfrm>
            <a:off x="6063343" y="1447799"/>
            <a:ext cx="2547257"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8837769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1"/>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3276600" y="1447800"/>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6096000" y="1447800"/>
            <a:ext cx="25908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9"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3107633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5908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46482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6705600" y="1447800"/>
            <a:ext cx="19050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0"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879861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cxnSp>
        <p:nvCxnSpPr>
          <p:cNvPr id="8" name="Straight Connector 8"/>
          <p:cNvCxnSpPr>
            <a:cxnSpLocks noChangeShapeType="1"/>
          </p:cNvCxnSpPr>
          <p:nvPr userDrawn="1">
            <p:custDataLst>
              <p:tags r:id="rId1"/>
            </p:custDataLst>
          </p:nvPr>
        </p:nvCxnSpPr>
        <p:spPr bwMode="auto">
          <a:xfrm>
            <a:off x="4649788" y="2057400"/>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9" name="Straight Connector 9"/>
          <p:cNvCxnSpPr>
            <a:cxnSpLocks noChangeShapeType="1"/>
          </p:cNvCxnSpPr>
          <p:nvPr userDrawn="1">
            <p:custDataLst>
              <p:tags r:id="rId2"/>
            </p:custDataLst>
          </p:nvPr>
        </p:nvCxnSpPr>
        <p:spPr bwMode="auto">
          <a:xfrm>
            <a:off x="457200" y="2057400"/>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8862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8862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9788" y="1371600"/>
            <a:ext cx="404018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0"/>
          </p:nvPr>
        </p:nvSpPr>
        <p:spPr>
          <a:xfrm>
            <a:off x="4662798" y="2174875"/>
            <a:ext cx="40386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8"/>
          <p:cNvCxnSpPr>
            <a:cxnSpLocks noChangeShapeType="1"/>
          </p:cNvCxnSpPr>
          <p:nvPr userDrawn="1">
            <p:custDataLst>
              <p:tags r:id="rId3"/>
            </p:custDataLst>
          </p:nvPr>
        </p:nvCxnSpPr>
        <p:spPr bwMode="auto">
          <a:xfrm>
            <a:off x="4648200" y="4378325"/>
            <a:ext cx="4037012"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cxnSp>
        <p:nvCxnSpPr>
          <p:cNvPr id="12" name="Straight Connector 9"/>
          <p:cNvCxnSpPr>
            <a:cxnSpLocks noChangeShapeType="1"/>
          </p:cNvCxnSpPr>
          <p:nvPr userDrawn="1">
            <p:custDataLst>
              <p:tags r:id="rId4"/>
            </p:custDataLst>
          </p:nvPr>
        </p:nvCxnSpPr>
        <p:spPr bwMode="auto">
          <a:xfrm>
            <a:off x="455612" y="4378325"/>
            <a:ext cx="3884673"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3" name="Text Placeholder 2"/>
          <p:cNvSpPr>
            <a:spLocks noGrp="1"/>
          </p:cNvSpPr>
          <p:nvPr>
            <p:ph type="body" idx="11"/>
          </p:nvPr>
        </p:nvSpPr>
        <p:spPr>
          <a:xfrm>
            <a:off x="455612" y="3692525"/>
            <a:ext cx="38862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12"/>
          </p:nvPr>
        </p:nvSpPr>
        <p:spPr>
          <a:xfrm>
            <a:off x="455612" y="4495800"/>
            <a:ext cx="38862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3"/>
          </p:nvPr>
        </p:nvSpPr>
        <p:spPr>
          <a:xfrm>
            <a:off x="4648200" y="3692525"/>
            <a:ext cx="404018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14"/>
          </p:nvPr>
        </p:nvSpPr>
        <p:spPr>
          <a:xfrm>
            <a:off x="4661210" y="4495800"/>
            <a:ext cx="4038600" cy="1330325"/>
          </a:xfrm>
          <a:prstGeom prst="rect">
            <a:avLst/>
          </a:prstGeom>
        </p:spPr>
        <p:txBody>
          <a:bodyPr/>
          <a:lstStyle>
            <a:lvl1pPr>
              <a:defRPr sz="1600"/>
            </a:lvl1pPr>
            <a:lvl2pPr marL="457200" indent="-222250">
              <a:defRPr sz="1400"/>
            </a:lvl2pPr>
            <a:lvl3pPr marL="692150" indent="-234950">
              <a:defRPr sz="1400"/>
            </a:lvl3pPr>
            <a:lvl4pPr marL="914400" indent="-222250">
              <a:defRPr sz="1400"/>
            </a:lvl4pPr>
            <a:lvl5pPr marL="1149350" indent="-234950">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3625432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5DBC88-3C2B-4833-959A-940A1EFCF384}" type="slidenum">
              <a:rPr lang="en-US" altLang="en-US"/>
              <a:pPr>
                <a:defRPr/>
              </a:pPr>
              <a:t>‹#›</a:t>
            </a:fld>
            <a:endParaRPr lang="en-US" altLang="en-US"/>
          </a:p>
        </p:txBody>
      </p:sp>
    </p:spTree>
    <p:extLst>
      <p:ext uri="{BB962C8B-B14F-4D97-AF65-F5344CB8AC3E}">
        <p14:creationId xmlns:p14="http://schemas.microsoft.com/office/powerpoint/2010/main" val="218626591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5908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46482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6705600" y="1905000"/>
            <a:ext cx="1905000" cy="38100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9" name="Straight Connector 8"/>
          <p:cNvCxnSpPr/>
          <p:nvPr userDrawn="1"/>
        </p:nvCxnSpPr>
        <p:spPr bwMode="auto">
          <a:xfrm>
            <a:off x="533399"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0" name="Text Placeholder 2"/>
          <p:cNvSpPr>
            <a:spLocks noGrp="1"/>
          </p:cNvSpPr>
          <p:nvPr>
            <p:ph type="body" idx="13" hasCustomPrompt="1"/>
          </p:nvPr>
        </p:nvSpPr>
        <p:spPr>
          <a:xfrm>
            <a:off x="533399"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3" name="Straight Connector 12"/>
          <p:cNvCxnSpPr/>
          <p:nvPr userDrawn="1"/>
        </p:nvCxnSpPr>
        <p:spPr bwMode="auto">
          <a:xfrm>
            <a:off x="2590800"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4" name="Text Placeholder 2"/>
          <p:cNvSpPr>
            <a:spLocks noGrp="1"/>
          </p:cNvSpPr>
          <p:nvPr>
            <p:ph type="body" idx="14" hasCustomPrompt="1"/>
          </p:nvPr>
        </p:nvSpPr>
        <p:spPr>
          <a:xfrm>
            <a:off x="25908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5" name="Straight Connector 14"/>
          <p:cNvCxnSpPr/>
          <p:nvPr userDrawn="1"/>
        </p:nvCxnSpPr>
        <p:spPr bwMode="auto">
          <a:xfrm>
            <a:off x="4648200"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5" hasCustomPrompt="1"/>
          </p:nvPr>
        </p:nvSpPr>
        <p:spPr>
          <a:xfrm>
            <a:off x="46482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17" name="Text Placeholder 2"/>
          <p:cNvSpPr>
            <a:spLocks noGrp="1"/>
          </p:cNvSpPr>
          <p:nvPr>
            <p:ph type="body" idx="16" hasCustomPrompt="1"/>
          </p:nvPr>
        </p:nvSpPr>
        <p:spPr>
          <a:xfrm>
            <a:off x="6705600" y="1371600"/>
            <a:ext cx="19050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8" name="Straight Connector 17"/>
          <p:cNvCxnSpPr/>
          <p:nvPr userDrawn="1"/>
        </p:nvCxnSpPr>
        <p:spPr bwMode="auto">
          <a:xfrm>
            <a:off x="6705601" y="1905000"/>
            <a:ext cx="1905001" cy="0"/>
          </a:xfrm>
          <a:prstGeom prst="line">
            <a:avLst/>
          </a:prstGeom>
          <a:noFill/>
          <a:ln w="28575" cap="flat" cmpd="sng" algn="ctr">
            <a:solidFill>
              <a:schemeClr val="bg2"/>
            </a:solidFill>
            <a:prstDash val="solid"/>
            <a:round/>
            <a:headEnd type="none" w="med" len="med"/>
            <a:tailEnd type="none" w="med" len="med"/>
          </a:ln>
          <a:effectLst/>
        </p:spPr>
      </p:cxnSp>
      <p:sp>
        <p:nvSpPr>
          <p:cNvPr id="19"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20"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4484915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1093"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1336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38100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54864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3"/>
          </p:nvPr>
        </p:nvSpPr>
        <p:spPr>
          <a:xfrm>
            <a:off x="71628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0"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1"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10239089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1093"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1336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38100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54864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3"/>
          </p:nvPr>
        </p:nvSpPr>
        <p:spPr>
          <a:xfrm>
            <a:off x="7162800" y="1905000"/>
            <a:ext cx="1600200" cy="3810000"/>
          </a:xfrm>
          <a:prstGeom prst="rect">
            <a:avLst/>
          </a:prstGeom>
        </p:spPr>
        <p:txBody>
          <a:bodyPr/>
          <a:lstStyle>
            <a:lvl1pPr>
              <a:defRPr sz="1400"/>
            </a:lvl1pPr>
            <a:lvl2pPr marL="457200" indent="-222250">
              <a:defRPr sz="1200"/>
            </a:lvl2pPr>
            <a:lvl3pPr marL="692150" indent="-234950">
              <a:defRPr sz="12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0" name="Straight Connector 9"/>
          <p:cNvCxnSpPr/>
          <p:nvPr userDrawn="1"/>
        </p:nvCxnSpPr>
        <p:spPr bwMode="auto">
          <a:xfrm>
            <a:off x="425450" y="1905000"/>
            <a:ext cx="1631950" cy="0"/>
          </a:xfrm>
          <a:prstGeom prst="line">
            <a:avLst/>
          </a:prstGeom>
          <a:noFill/>
          <a:ln w="28575" cap="flat" cmpd="sng" algn="ctr">
            <a:solidFill>
              <a:schemeClr val="bg2"/>
            </a:solidFill>
            <a:prstDash val="solid"/>
            <a:round/>
            <a:headEnd type="none" w="med" len="med"/>
            <a:tailEnd type="none" w="med" len="med"/>
          </a:ln>
          <a:effectLst/>
        </p:spPr>
      </p:cxnSp>
      <p:sp>
        <p:nvSpPr>
          <p:cNvPr id="11" name="Text Placeholder 2"/>
          <p:cNvSpPr>
            <a:spLocks noGrp="1"/>
          </p:cNvSpPr>
          <p:nvPr>
            <p:ph type="body" idx="14" hasCustomPrompt="1"/>
          </p:nvPr>
        </p:nvSpPr>
        <p:spPr>
          <a:xfrm>
            <a:off x="444499"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5" name="Straight Connector 14"/>
          <p:cNvCxnSpPr/>
          <p:nvPr userDrawn="1"/>
        </p:nvCxnSpPr>
        <p:spPr bwMode="auto">
          <a:xfrm>
            <a:off x="2114551" y="1905000"/>
            <a:ext cx="1631950" cy="0"/>
          </a:xfrm>
          <a:prstGeom prst="line">
            <a:avLst/>
          </a:prstGeom>
          <a:noFill/>
          <a:ln w="28575" cap="flat" cmpd="sng" algn="ctr">
            <a:solidFill>
              <a:schemeClr val="bg2"/>
            </a:solidFill>
            <a:prstDash val="solid"/>
            <a:round/>
            <a:headEnd type="none" w="med" len="med"/>
            <a:tailEnd type="none" w="med" len="med"/>
          </a:ln>
          <a:effectLst/>
        </p:spPr>
      </p:cxnSp>
      <p:sp>
        <p:nvSpPr>
          <p:cNvPr id="16" name="Text Placeholder 2"/>
          <p:cNvSpPr>
            <a:spLocks noGrp="1"/>
          </p:cNvSpPr>
          <p:nvPr>
            <p:ph type="body" idx="15" hasCustomPrompt="1"/>
          </p:nvPr>
        </p:nvSpPr>
        <p:spPr>
          <a:xfrm>
            <a:off x="21336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7" name="Straight Connector 16"/>
          <p:cNvCxnSpPr/>
          <p:nvPr userDrawn="1"/>
        </p:nvCxnSpPr>
        <p:spPr bwMode="auto">
          <a:xfrm>
            <a:off x="3790951" y="1905000"/>
            <a:ext cx="1631950" cy="0"/>
          </a:xfrm>
          <a:prstGeom prst="line">
            <a:avLst/>
          </a:prstGeom>
          <a:noFill/>
          <a:ln w="28575" cap="flat" cmpd="sng" algn="ctr">
            <a:solidFill>
              <a:schemeClr val="bg2"/>
            </a:solidFill>
            <a:prstDash val="solid"/>
            <a:round/>
            <a:headEnd type="none" w="med" len="med"/>
            <a:tailEnd type="none" w="med" len="med"/>
          </a:ln>
          <a:effectLst/>
        </p:spPr>
      </p:cxnSp>
      <p:sp>
        <p:nvSpPr>
          <p:cNvPr id="18" name="Text Placeholder 2"/>
          <p:cNvSpPr>
            <a:spLocks noGrp="1"/>
          </p:cNvSpPr>
          <p:nvPr>
            <p:ph type="body" idx="16" hasCustomPrompt="1"/>
          </p:nvPr>
        </p:nvSpPr>
        <p:spPr>
          <a:xfrm>
            <a:off x="38100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19" name="Straight Connector 18"/>
          <p:cNvCxnSpPr/>
          <p:nvPr userDrawn="1"/>
        </p:nvCxnSpPr>
        <p:spPr bwMode="auto">
          <a:xfrm>
            <a:off x="5467351" y="1905000"/>
            <a:ext cx="1631950" cy="0"/>
          </a:xfrm>
          <a:prstGeom prst="line">
            <a:avLst/>
          </a:prstGeom>
          <a:noFill/>
          <a:ln w="28575" cap="flat" cmpd="sng" algn="ctr">
            <a:solidFill>
              <a:schemeClr val="bg2"/>
            </a:solidFill>
            <a:prstDash val="solid"/>
            <a:round/>
            <a:headEnd type="none" w="med" len="med"/>
            <a:tailEnd type="none" w="med" len="med"/>
          </a:ln>
          <a:effectLst/>
        </p:spPr>
      </p:cxnSp>
      <p:sp>
        <p:nvSpPr>
          <p:cNvPr id="20" name="Text Placeholder 2"/>
          <p:cNvSpPr>
            <a:spLocks noGrp="1"/>
          </p:cNvSpPr>
          <p:nvPr>
            <p:ph type="body" idx="17" hasCustomPrompt="1"/>
          </p:nvPr>
        </p:nvSpPr>
        <p:spPr>
          <a:xfrm>
            <a:off x="54864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cxnSp>
        <p:nvCxnSpPr>
          <p:cNvPr id="21" name="Straight Connector 20"/>
          <p:cNvCxnSpPr/>
          <p:nvPr userDrawn="1"/>
        </p:nvCxnSpPr>
        <p:spPr bwMode="auto">
          <a:xfrm>
            <a:off x="7143751" y="1905000"/>
            <a:ext cx="1631950" cy="0"/>
          </a:xfrm>
          <a:prstGeom prst="line">
            <a:avLst/>
          </a:prstGeom>
          <a:noFill/>
          <a:ln w="28575" cap="flat" cmpd="sng" algn="ctr">
            <a:solidFill>
              <a:schemeClr val="bg2"/>
            </a:solidFill>
            <a:prstDash val="solid"/>
            <a:round/>
            <a:headEnd type="none" w="med" len="med"/>
            <a:tailEnd type="none" w="med" len="med"/>
          </a:ln>
          <a:effectLst/>
        </p:spPr>
      </p:cxnSp>
      <p:sp>
        <p:nvSpPr>
          <p:cNvPr id="22" name="Text Placeholder 2"/>
          <p:cNvSpPr>
            <a:spLocks noGrp="1"/>
          </p:cNvSpPr>
          <p:nvPr>
            <p:ph type="body" idx="18" hasCustomPrompt="1"/>
          </p:nvPr>
        </p:nvSpPr>
        <p:spPr>
          <a:xfrm>
            <a:off x="7162800" y="1371600"/>
            <a:ext cx="1612901" cy="457200"/>
          </a:xfrm>
          <a:prstGeom prst="rect">
            <a:avLst/>
          </a:prstGeom>
        </p:spPr>
        <p:txBody>
          <a:bodyPr anchor="b">
            <a:noAutofit/>
          </a:bodyP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23"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24" name="Footer Placeholder 14"/>
          <p:cNvSpPr>
            <a:spLocks noGrp="1"/>
          </p:cNvSpPr>
          <p:nvPr>
            <p:ph type="ftr" sz="quarter" idx="19"/>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17604724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4498"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tangle 24"/>
          <p:cNvSpPr/>
          <p:nvPr userDrawn="1"/>
        </p:nvSpPr>
        <p:spPr>
          <a:xfrm>
            <a:off x="-15875" y="0"/>
            <a:ext cx="4557713"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endParaRPr lang="en-US" sz="1800">
              <a:solidFill>
                <a:srgbClr val="FFFFFF"/>
              </a:solidFill>
            </a:endParaRPr>
          </a:p>
        </p:txBody>
      </p:sp>
      <p:pic>
        <p:nvPicPr>
          <p:cNvPr id="26" name="Picture 7"/>
          <p:cNvPicPr>
            <a:picLocks noChangeAspect="1"/>
          </p:cNvPicPr>
          <p:nvPr userDrawn="1"/>
        </p:nvPicPr>
        <p:blipFill>
          <a:blip r:embed="rId6">
            <a:extLst>
              <a:ext uri="{28A0092B-C50C-407E-A947-70E740481C1C}">
                <a14:useLocalDpi xmlns:a14="http://schemas.microsoft.com/office/drawing/2010/main" val="0"/>
              </a:ext>
            </a:extLst>
          </a:blip>
          <a:srcRect t="16937" r="44241" b="20589"/>
          <a:stretch>
            <a:fillRect/>
          </a:stretch>
        </p:blipFill>
        <p:spPr bwMode="auto">
          <a:xfrm>
            <a:off x="-719916" y="-34290"/>
            <a:ext cx="5287932" cy="692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userDrawn="1"/>
        </p:nvCxnSpPr>
        <p:spPr>
          <a:xfrm>
            <a:off x="1547813" y="1666875"/>
            <a:ext cx="760888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8" name="Picture 13"/>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userDrawn="1"/>
        </p:nvSpPr>
        <p:spPr>
          <a:xfrm>
            <a:off x="-15875" y="6566180"/>
            <a:ext cx="9172575" cy="326109"/>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sp>
        <p:nvSpPr>
          <p:cNvPr id="30" name="Subtitle 2"/>
          <p:cNvSpPr>
            <a:spLocks noGrp="1"/>
          </p:cNvSpPr>
          <p:nvPr>
            <p:ph type="subTitle" idx="1"/>
          </p:nvPr>
        </p:nvSpPr>
        <p:spPr>
          <a:xfrm>
            <a:off x="2513278" y="4119592"/>
            <a:ext cx="4116122" cy="452408"/>
          </a:xfrm>
          <a:prstGeom prst="rect">
            <a:avLst/>
          </a:prstGeo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31" name="Title 1"/>
          <p:cNvSpPr>
            <a:spLocks noGrp="1"/>
          </p:cNvSpPr>
          <p:nvPr>
            <p:ph type="ctrTitle"/>
          </p:nvPr>
        </p:nvSpPr>
        <p:spPr>
          <a:xfrm>
            <a:off x="2057400" y="1143000"/>
            <a:ext cx="4116122"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32" name="Text Placeholder 3"/>
          <p:cNvSpPr>
            <a:spLocks noGrp="1"/>
          </p:cNvSpPr>
          <p:nvPr>
            <p:ph type="body" sz="quarter" idx="10"/>
          </p:nvPr>
        </p:nvSpPr>
        <p:spPr>
          <a:xfrm>
            <a:off x="2493405" y="4572000"/>
            <a:ext cx="4114800" cy="609600"/>
          </a:xfrm>
          <a:prstGeom prst="rect">
            <a:avLst/>
          </a:prstGeo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33" name="Slide Number Placeholder 5"/>
          <p:cNvSpPr>
            <a:spLocks noGrp="1"/>
          </p:cNvSpPr>
          <p:nvPr>
            <p:ph type="sldNum" sz="quarter" idx="11"/>
          </p:nvPr>
        </p:nvSpPr>
        <p:spPr>
          <a:xfrm>
            <a:off x="8235950" y="6556375"/>
            <a:ext cx="906463" cy="301625"/>
          </a:xfrm>
          <a:prstGeom prst="rect">
            <a:avLst/>
          </a:prstGeom>
        </p:spPr>
        <p:txBody>
          <a:bodyPr/>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CC3FD8D1-A367-472F-B286-DEF790B4F3DC}" type="slidenum">
              <a:rPr lang="en-US">
                <a:solidFill>
                  <a:srgbClr val="FFFFFF"/>
                </a:solidFill>
              </a:rPr>
              <a:pPr>
                <a:defRPr/>
              </a:pPr>
              <a:t>‹#›</a:t>
            </a:fld>
            <a:endParaRPr lang="en-US" dirty="0">
              <a:solidFill>
                <a:srgbClr val="FFFFFF"/>
              </a:solidFill>
            </a:endParaRPr>
          </a:p>
        </p:txBody>
      </p:sp>
      <p:sp>
        <p:nvSpPr>
          <p:cNvPr id="2" name="TextBox 1"/>
          <p:cNvSpPr txBox="1"/>
          <p:nvPr userDrawn="1"/>
        </p:nvSpPr>
        <p:spPr>
          <a:xfrm>
            <a:off x="3809999" y="12700"/>
            <a:ext cx="2149475" cy="253916"/>
          </a:xfrm>
          <a:prstGeom prst="rect">
            <a:avLst/>
          </a:prstGeom>
          <a:solidFill>
            <a:schemeClr val="bg1"/>
          </a:solidFill>
        </p:spPr>
        <p:txBody>
          <a:bodyPr wrap="square" rtlCol="0">
            <a:spAutoFit/>
          </a:bodyPr>
          <a:lstStyle/>
          <a:p>
            <a:pPr algn="ctr" eaLnBrk="1" hangingPunct="1"/>
            <a:r>
              <a:rPr lang="en-US" sz="1050" dirty="0">
                <a:solidFill>
                  <a:srgbClr val="D6D6CE"/>
                </a:solidFill>
                <a:latin typeface="Arial"/>
                <a:cs typeface="Arial" charset="0"/>
              </a:rPr>
              <a:t>CONFIDENTIAL DRAFT</a:t>
            </a:r>
          </a:p>
        </p:txBody>
      </p:sp>
      <p:sp>
        <p:nvSpPr>
          <p:cNvPr id="14"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7291687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342900" y="342900"/>
            <a:ext cx="6972300" cy="558800"/>
          </a:xfrm>
          <a:prstGeom prst="rect">
            <a:avLst/>
          </a:prstGeom>
        </p:spPr>
        <p:txBody>
          <a:bodyPr vert="horz"/>
          <a:lstStyle>
            <a:lvl1pPr marL="342900" indent="-342900" algn="l">
              <a:buNone/>
              <a:defRPr sz="2400">
                <a:solidFill>
                  <a:srgbClr val="8B0021"/>
                </a:solidFill>
                <a:latin typeface="Times New Roman"/>
                <a:cs typeface="Times New Roman"/>
              </a:defRPr>
            </a:lvl1pPr>
          </a:lstStyle>
          <a:p>
            <a:pPr lvl="0"/>
            <a:r>
              <a:rPr lang="en-US"/>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vert="horz" anchor="ctr"/>
          <a:lstStyle>
            <a:lvl1pPr algn="r">
              <a:buNone/>
              <a:defRPr sz="1200" b="0" i="0" baseline="0">
                <a:latin typeface="Arial"/>
                <a:cs typeface="Arial"/>
              </a:defRPr>
            </a:lvl1pPr>
          </a:lstStyle>
          <a:p>
            <a:pPr lvl="0"/>
            <a:r>
              <a:rPr lang="en-US"/>
              <a:t>Click to edit Master text styles</a:t>
            </a:r>
          </a:p>
        </p:txBody>
      </p:sp>
      <p:sp>
        <p:nvSpPr>
          <p:cNvPr id="11" name="Text Placeholder 7"/>
          <p:cNvSpPr>
            <a:spLocks noGrp="1"/>
          </p:cNvSpPr>
          <p:nvPr>
            <p:ph type="body" sz="quarter" idx="12"/>
          </p:nvPr>
        </p:nvSpPr>
        <p:spPr>
          <a:xfrm>
            <a:off x="342900" y="1028700"/>
            <a:ext cx="8445500" cy="4775200"/>
          </a:xfrm>
          <a:prstGeom prst="rect">
            <a:avLst/>
          </a:prstGeom>
        </p:spPr>
        <p:txBody>
          <a:bodyPr vert="horz"/>
          <a:lstStyle>
            <a:lvl1pPr>
              <a:spcAft>
                <a:spcPts val="1200"/>
              </a:spcAft>
              <a:buFont typeface="Arial"/>
              <a:buChar char="•"/>
              <a:defRPr sz="1600" b="0" i="0">
                <a:latin typeface="Arial"/>
                <a:cs typeface="Arial"/>
              </a:defRPr>
            </a:lvl1pPr>
            <a:lvl2pPr>
              <a:defRPr sz="1600">
                <a:latin typeface="Ariel"/>
                <a:cs typeface="Ariel"/>
              </a:defRPr>
            </a:lvl2pPr>
            <a:lvl3pPr>
              <a:defRPr sz="1600">
                <a:latin typeface="Ariel"/>
                <a:cs typeface="Ariel"/>
              </a:defRPr>
            </a:lvl3pPr>
            <a:lvl4pPr>
              <a:defRPr sz="1600">
                <a:latin typeface="Ariel"/>
                <a:cs typeface="Ariel"/>
              </a:defRPr>
            </a:lvl4pPr>
            <a:lvl5pPr>
              <a:defRPr sz="1600">
                <a:latin typeface="Ariel"/>
                <a:cs typeface="Ariel"/>
              </a:defRPr>
            </a:lvl5pPr>
          </a:lstStyle>
          <a:p>
            <a:pPr lvl="0"/>
            <a:r>
              <a:rPr lang="en-US" dirty="0"/>
              <a:t>Click to edit Master text styles</a:t>
            </a:r>
          </a:p>
          <a:p>
            <a:pPr lvl="0"/>
            <a:r>
              <a:rPr lang="en-US" dirty="0"/>
              <a:t>Next Line of information</a:t>
            </a:r>
          </a:p>
        </p:txBody>
      </p:sp>
      <p:sp>
        <p:nvSpPr>
          <p:cNvPr id="10"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
        <p:nvSpPr>
          <p:cNvPr id="12" name="Slide Number Placeholder 5"/>
          <p:cNvSpPr>
            <a:spLocks noGrp="1"/>
          </p:cNvSpPr>
          <p:nvPr>
            <p:ph type="sldNum" sz="quarter" idx="11"/>
          </p:nvPr>
        </p:nvSpPr>
        <p:spPr>
          <a:xfrm>
            <a:off x="8235950" y="6556375"/>
            <a:ext cx="906463" cy="301625"/>
          </a:xfrm>
          <a:prstGeom prst="rect">
            <a:avLst/>
          </a:prstGeom>
        </p:spPr>
        <p:txBody>
          <a:bodyPr/>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CC3FD8D1-A367-472F-B286-DEF790B4F3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577594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p:cNvSpPr/>
          <p:nvPr userDrawn="1"/>
        </p:nvSpPr>
        <p:spPr>
          <a:xfrm>
            <a:off x="0" y="2895600"/>
            <a:ext cx="9144000" cy="533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b="1" dirty="0">
              <a:solidFill>
                <a:srgbClr val="FFFFFF"/>
              </a:solidFill>
            </a:endParaRPr>
          </a:p>
        </p:txBody>
      </p:sp>
      <p:sp>
        <p:nvSpPr>
          <p:cNvPr id="5" name="Text Placeholder 4"/>
          <p:cNvSpPr>
            <a:spLocks noGrp="1"/>
          </p:cNvSpPr>
          <p:nvPr>
            <p:ph type="body" sz="quarter" idx="10" hasCustomPrompt="1"/>
          </p:nvPr>
        </p:nvSpPr>
        <p:spPr>
          <a:xfrm>
            <a:off x="-7434" y="2895600"/>
            <a:ext cx="9151434" cy="533400"/>
          </a:xfrm>
          <a:prstGeom prst="rect">
            <a:avLst/>
          </a:prstGeom>
        </p:spPr>
        <p:txBody>
          <a:bodyPr anchor="ctr"/>
          <a:lstStyle>
            <a:lvl1pPr algn="ctr">
              <a:defRPr sz="1800" b="1" baseline="0">
                <a:solidFill>
                  <a:schemeClr val="bg1"/>
                </a:solidFill>
              </a:defRPr>
            </a:lvl1pPr>
          </a:lstStyle>
          <a:p>
            <a:pPr lvl="0"/>
            <a:r>
              <a:rPr lang="en-US" dirty="0"/>
              <a:t>Divider Slide : Major Sections</a:t>
            </a:r>
          </a:p>
        </p:txBody>
      </p:sp>
      <p:sp>
        <p:nvSpPr>
          <p:cNvPr id="4"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6"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17346492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4" name="Object 7"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5522"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p:cNvSpPr>
            <a:spLocks noGrp="1"/>
          </p:cNvSpPr>
          <p:nvPr>
            <p:ph idx="1"/>
          </p:nvPr>
        </p:nvSpPr>
        <p:spPr>
          <a:xfrm>
            <a:off x="457200" y="1295400"/>
            <a:ext cx="8229600" cy="35814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0"/>
          </p:nvPr>
        </p:nvSpPr>
        <p:spPr>
          <a:xfrm>
            <a:off x="1676400" y="5029200"/>
            <a:ext cx="5942013" cy="533400"/>
          </a:xfrm>
          <a:prstGeom prst="rect">
            <a:avLst/>
          </a:prstGeom>
          <a:solidFill>
            <a:schemeClr val="bg2"/>
          </a:solidFill>
        </p:spPr>
        <p:txBody>
          <a:bodyPr anchor="ctr">
            <a:normAutofit/>
          </a:bodyPr>
          <a:lstStyle>
            <a:lvl1pPr algn="ctr">
              <a:defRPr sz="1600" b="1">
                <a:solidFill>
                  <a:schemeClr val="bg1"/>
                </a:solidFill>
              </a:defRPr>
            </a:lvl1pPr>
          </a:lstStyle>
          <a:p>
            <a:pPr lvl="0"/>
            <a:r>
              <a:rPr lang="en-US"/>
              <a:t>Click to edit Master text styles</a:t>
            </a:r>
          </a:p>
        </p:txBody>
      </p:sp>
      <p:sp>
        <p:nvSpPr>
          <p:cNvPr id="7"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8"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28995242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41093"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Content Placeholder 2"/>
          <p:cNvSpPr>
            <a:spLocks noGrp="1"/>
          </p:cNvSpPr>
          <p:nvPr>
            <p:ph sz="half" idx="10"/>
          </p:nvPr>
        </p:nvSpPr>
        <p:spPr>
          <a:xfrm>
            <a:off x="21336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Content Placeholder 2"/>
          <p:cNvSpPr>
            <a:spLocks noGrp="1"/>
          </p:cNvSpPr>
          <p:nvPr>
            <p:ph sz="half" idx="11"/>
          </p:nvPr>
        </p:nvSpPr>
        <p:spPr>
          <a:xfrm>
            <a:off x="38100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2"/>
          </p:nvPr>
        </p:nvSpPr>
        <p:spPr>
          <a:xfrm>
            <a:off x="54864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sz="half" idx="13"/>
          </p:nvPr>
        </p:nvSpPr>
        <p:spPr>
          <a:xfrm>
            <a:off x="7162800" y="1447800"/>
            <a:ext cx="1600200" cy="4267200"/>
          </a:xfrm>
          <a:prstGeom prst="rect">
            <a:avLst/>
          </a:prstGeom>
        </p:spPr>
        <p:txBody>
          <a:bodyPr/>
          <a:lstStyle>
            <a:lvl1pPr>
              <a:defRPr sz="1600"/>
            </a:lvl1pPr>
            <a:lvl2pPr marL="457200" indent="-222250">
              <a:defRPr sz="1400"/>
            </a:lvl2pPr>
            <a:lvl3pPr marL="692150" indent="-234950">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0"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11"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58744048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aphicFrame>
        <p:nvGraphicFramePr>
          <p:cNvPr id="5" name="Object 7"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6546"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tangle 24"/>
          <p:cNvSpPr/>
          <p:nvPr userDrawn="1"/>
        </p:nvSpPr>
        <p:spPr>
          <a:xfrm>
            <a:off x="-15875" y="0"/>
            <a:ext cx="4557713"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endParaRPr lang="en-US" sz="1800">
              <a:solidFill>
                <a:srgbClr val="FFFFFF"/>
              </a:solidFill>
            </a:endParaRPr>
          </a:p>
        </p:txBody>
      </p:sp>
      <p:pic>
        <p:nvPicPr>
          <p:cNvPr id="26" name="Picture 7"/>
          <p:cNvPicPr>
            <a:picLocks noChangeAspect="1"/>
          </p:cNvPicPr>
          <p:nvPr userDrawn="1"/>
        </p:nvPicPr>
        <p:blipFill>
          <a:blip r:embed="rId6">
            <a:extLst>
              <a:ext uri="{28A0092B-C50C-407E-A947-70E740481C1C}">
                <a14:useLocalDpi xmlns:a14="http://schemas.microsoft.com/office/drawing/2010/main" val="0"/>
              </a:ext>
            </a:extLst>
          </a:blip>
          <a:srcRect t="16937" r="44241" b="20589"/>
          <a:stretch>
            <a:fillRect/>
          </a:stretch>
        </p:blipFill>
        <p:spPr bwMode="auto">
          <a:xfrm>
            <a:off x="-719916" y="-34290"/>
            <a:ext cx="5287932" cy="692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userDrawn="1"/>
        </p:nvCxnSpPr>
        <p:spPr>
          <a:xfrm>
            <a:off x="1547813" y="1666875"/>
            <a:ext cx="760888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8" name="Picture 13"/>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959475" y="306388"/>
            <a:ext cx="2779713"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userDrawn="1"/>
        </p:nvSpPr>
        <p:spPr>
          <a:xfrm>
            <a:off x="-15875" y="6566180"/>
            <a:ext cx="9172575" cy="326109"/>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sp>
        <p:nvSpPr>
          <p:cNvPr id="30" name="Subtitle 2"/>
          <p:cNvSpPr>
            <a:spLocks noGrp="1"/>
          </p:cNvSpPr>
          <p:nvPr>
            <p:ph type="subTitle" idx="1"/>
          </p:nvPr>
        </p:nvSpPr>
        <p:spPr>
          <a:xfrm>
            <a:off x="2513278" y="4119592"/>
            <a:ext cx="4116122" cy="452408"/>
          </a:xfrm>
          <a:prstGeom prst="rect">
            <a:avLst/>
          </a:prstGeom>
        </p:spPr>
        <p:txBody>
          <a:bodyPr anchor="t">
            <a:normAutofit/>
          </a:bodyPr>
          <a:lstStyle>
            <a:lvl1pPr marL="0" indent="0" algn="l">
              <a:buNone/>
              <a:defRPr sz="2200" b="0" i="0" cap="none" spc="0" baseline="0">
                <a:solidFill>
                  <a:schemeClr val="bg1">
                    <a:lumMod val="10000"/>
                  </a:schemeClr>
                </a:solidFill>
                <a:latin typeface="Arial" charset="0"/>
                <a:ea typeface="Arial" charset="0"/>
                <a:cs typeface="Arial"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31" name="Title 1"/>
          <p:cNvSpPr>
            <a:spLocks noGrp="1"/>
          </p:cNvSpPr>
          <p:nvPr>
            <p:ph type="ctrTitle"/>
          </p:nvPr>
        </p:nvSpPr>
        <p:spPr>
          <a:xfrm>
            <a:off x="2057400" y="1143000"/>
            <a:ext cx="4116122" cy="2941364"/>
          </a:xfrm>
          <a:prstGeom prst="rect">
            <a:avLst/>
          </a:prstGeom>
        </p:spPr>
        <p:txBody>
          <a:bodyPr lIns="274320" anchor="b">
            <a:normAutofit/>
          </a:bodyPr>
          <a:lstStyle>
            <a:lvl1pPr algn="l">
              <a:lnSpc>
                <a:spcPct val="100000"/>
              </a:lnSpc>
              <a:defRPr sz="4000" b="0" i="0" spc="-100" baseline="0">
                <a:solidFill>
                  <a:srgbClr val="800000"/>
                </a:solidFill>
                <a:latin typeface="Arial" charset="0"/>
                <a:ea typeface="Arial" charset="0"/>
                <a:cs typeface="Arial" charset="0"/>
              </a:defRPr>
            </a:lvl1pPr>
          </a:lstStyle>
          <a:p>
            <a:r>
              <a:rPr lang="en-US"/>
              <a:t>Click to edit Master title style</a:t>
            </a:r>
            <a:endParaRPr lang="en-US" dirty="0"/>
          </a:p>
        </p:txBody>
      </p:sp>
      <p:sp>
        <p:nvSpPr>
          <p:cNvPr id="32" name="Text Placeholder 3"/>
          <p:cNvSpPr>
            <a:spLocks noGrp="1"/>
          </p:cNvSpPr>
          <p:nvPr>
            <p:ph type="body" sz="quarter" idx="10"/>
          </p:nvPr>
        </p:nvSpPr>
        <p:spPr>
          <a:xfrm>
            <a:off x="2493405" y="4572000"/>
            <a:ext cx="4114800" cy="609600"/>
          </a:xfrm>
          <a:prstGeom prst="rect">
            <a:avLst/>
          </a:prstGeom>
        </p:spPr>
        <p:txBody>
          <a:bodyPr>
            <a:normAutofit/>
          </a:bodyPr>
          <a:lstStyle>
            <a:lvl1pPr marL="0" marR="0" indent="0" algn="l" defTabSz="914400" rtl="0" eaLnBrk="1" fontAlgn="auto" latinLnBrk="0" hangingPunct="1">
              <a:lnSpc>
                <a:spcPct val="90000"/>
              </a:lnSpc>
              <a:spcBef>
                <a:spcPts val="1200"/>
              </a:spcBef>
              <a:spcAft>
                <a:spcPts val="0"/>
              </a:spcAft>
              <a:buClr>
                <a:schemeClr val="accent2"/>
              </a:buClr>
              <a:buSzTx/>
              <a:buFont typeface="Wingdings" panose="05000000000000000000" pitchFamily="2" charset="2"/>
              <a:buNone/>
              <a:tabLst/>
              <a:defRPr sz="2000">
                <a:solidFill>
                  <a:schemeClr val="bg1">
                    <a:lumMod val="10000"/>
                  </a:schemeClr>
                </a:solidFill>
              </a:defRPr>
            </a:lvl1pPr>
          </a:lstStyle>
          <a:p>
            <a:pPr lvl="0"/>
            <a:r>
              <a:rPr lang="en-US"/>
              <a:t>Click to edit Master text styles</a:t>
            </a:r>
          </a:p>
        </p:txBody>
      </p:sp>
      <p:sp>
        <p:nvSpPr>
          <p:cNvPr id="33" name="Slide Number Placeholder 5"/>
          <p:cNvSpPr>
            <a:spLocks noGrp="1"/>
          </p:cNvSpPr>
          <p:nvPr>
            <p:ph type="sldNum" sz="quarter" idx="11"/>
          </p:nvPr>
        </p:nvSpPr>
        <p:spPr>
          <a:xfrm>
            <a:off x="8235950" y="6556375"/>
            <a:ext cx="906463" cy="301625"/>
          </a:xfrm>
          <a:prstGeom prst="rect">
            <a:avLst/>
          </a:prstGeom>
        </p:spPr>
        <p:txBody>
          <a:bodyPr/>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CC3FD8D1-A367-472F-B286-DEF790B4F3DC}" type="slidenum">
              <a:rPr lang="en-US">
                <a:solidFill>
                  <a:srgbClr val="FFFFFF"/>
                </a:solidFill>
              </a:rPr>
              <a:pPr>
                <a:defRPr/>
              </a:pPr>
              <a:t>‹#›</a:t>
            </a:fld>
            <a:endParaRPr lang="en-US" dirty="0">
              <a:solidFill>
                <a:srgbClr val="FFFFFF"/>
              </a:solidFill>
            </a:endParaRPr>
          </a:p>
        </p:txBody>
      </p:sp>
      <p:sp>
        <p:nvSpPr>
          <p:cNvPr id="2" name="TextBox 1"/>
          <p:cNvSpPr txBox="1"/>
          <p:nvPr userDrawn="1"/>
        </p:nvSpPr>
        <p:spPr>
          <a:xfrm>
            <a:off x="3809999" y="12700"/>
            <a:ext cx="2149475" cy="253916"/>
          </a:xfrm>
          <a:prstGeom prst="rect">
            <a:avLst/>
          </a:prstGeom>
          <a:solidFill>
            <a:schemeClr val="bg1"/>
          </a:solidFill>
        </p:spPr>
        <p:txBody>
          <a:bodyPr wrap="square" rtlCol="0">
            <a:spAutoFit/>
          </a:bodyPr>
          <a:lstStyle/>
          <a:p>
            <a:pPr algn="ctr" eaLnBrk="1" hangingPunct="1"/>
            <a:r>
              <a:rPr lang="en-US" sz="1050" dirty="0">
                <a:solidFill>
                  <a:srgbClr val="D6D6CE"/>
                </a:solidFill>
                <a:latin typeface="Arial"/>
                <a:cs typeface="Arial" charset="0"/>
              </a:rPr>
              <a:t>CONFIDENTIAL DRAFT</a:t>
            </a:r>
          </a:p>
        </p:txBody>
      </p:sp>
      <p:sp>
        <p:nvSpPr>
          <p:cNvPr id="14"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dirty="0"/>
              <a:t>Quarterly Business Review I February 21, 2019</a:t>
            </a:r>
          </a:p>
        </p:txBody>
      </p:sp>
    </p:spTree>
    <p:extLst>
      <p:ext uri="{BB962C8B-B14F-4D97-AF65-F5344CB8AC3E}">
        <p14:creationId xmlns:p14="http://schemas.microsoft.com/office/powerpoint/2010/main" val="52996787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757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7"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740883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2EFD5E-E2B0-4D96-B9E7-A705613B576D}" type="slidenum">
              <a:rPr lang="en-US" altLang="en-US"/>
              <a:pPr>
                <a:defRPr/>
              </a:pPr>
              <a:t>‹#›</a:t>
            </a:fld>
            <a:endParaRPr lang="en-US" altLang="en-US"/>
          </a:p>
        </p:txBody>
      </p:sp>
    </p:spTree>
    <p:extLst>
      <p:ext uri="{BB962C8B-B14F-4D97-AF65-F5344CB8AC3E}">
        <p14:creationId xmlns:p14="http://schemas.microsoft.com/office/powerpoint/2010/main" val="397992756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859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fld id="{4325448C-9542-4004-A793-6C63BE18F637}" type="slidenum">
              <a:rPr lang="en-US" smtClean="0">
                <a:solidFill>
                  <a:srgbClr val="FFFFFF"/>
                </a:solidFill>
              </a:rPr>
              <a:pPr/>
              <a:t>‹#›</a:t>
            </a:fld>
            <a:endParaRPr lang="en-US">
              <a:solidFill>
                <a:srgbClr val="FFFFFF"/>
              </a:solidFill>
            </a:endParaRPr>
          </a:p>
        </p:txBody>
      </p:sp>
      <p:sp>
        <p:nvSpPr>
          <p:cNvPr id="7"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94679895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cxnSp>
        <p:nvCxnSpPr>
          <p:cNvPr id="9" name="Straight Connector 9"/>
          <p:cNvCxnSpPr>
            <a:cxnSpLocks noChangeShapeType="1"/>
          </p:cNvCxnSpPr>
          <p:nvPr userDrawn="1">
            <p:custDataLst>
              <p:tags r:id="rId1"/>
            </p:custDataLst>
          </p:nvPr>
        </p:nvCxnSpPr>
        <p:spPr bwMode="auto">
          <a:xfrm>
            <a:off x="4572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71600"/>
            <a:ext cx="3962400"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4400" y="1371600"/>
            <a:ext cx="3963957" cy="639762"/>
          </a:xfrm>
          <a:prstGeom prst="rect">
            <a:avLst/>
          </a:prstGeo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0"/>
          </p:nvPr>
        </p:nvSpPr>
        <p:spPr>
          <a:xfrm>
            <a:off x="4737410" y="2174875"/>
            <a:ext cx="3962400" cy="3692525"/>
          </a:xfrm>
          <a:prstGeom prst="rect">
            <a:avLst/>
          </a:prstGeom>
        </p:spPr>
        <p:txBody>
          <a:bodyPr/>
          <a:lstStyle>
            <a:lvl1pPr>
              <a:defRPr sz="1800"/>
            </a:lvl1pPr>
            <a:lvl2pPr marL="457200" indent="-222250">
              <a:defRPr sz="1600"/>
            </a:lvl2pPr>
            <a:lvl3pPr marL="692150" indent="-234950">
              <a:defRPr sz="1600"/>
            </a:lvl3pPr>
            <a:lvl4pPr marL="914400" indent="-222250">
              <a:defRPr sz="1600"/>
            </a:lvl4pPr>
            <a:lvl5pPr marL="1149350" indent="-23495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9"/>
          <p:cNvCxnSpPr>
            <a:cxnSpLocks noChangeShapeType="1"/>
          </p:cNvCxnSpPr>
          <p:nvPr userDrawn="1">
            <p:custDataLst>
              <p:tags r:id="rId2"/>
            </p:custDataLst>
          </p:nvPr>
        </p:nvCxnSpPr>
        <p:spPr bwMode="auto">
          <a:xfrm>
            <a:off x="4724400" y="2057400"/>
            <a:ext cx="3962400" cy="0"/>
          </a:xfrm>
          <a:prstGeom prst="line">
            <a:avLst/>
          </a:prstGeom>
          <a:noFill/>
          <a:ln w="28575" algn="ctr">
            <a:solidFill>
              <a:schemeClr val="bg2"/>
            </a:solidFill>
            <a:round/>
            <a:headEnd/>
            <a:tailEnd/>
          </a:ln>
          <a:extLst>
            <a:ext uri="{909E8E84-426E-40DD-AFC4-6F175D3DCCD1}">
              <a14:hiddenFill xmlns:a14="http://schemas.microsoft.com/office/drawing/2010/main">
                <a:noFill/>
              </a14:hiddenFill>
            </a:ext>
          </a:extLst>
        </p:spPr>
      </p:cxnSp>
      <p:sp>
        <p:nvSpPr>
          <p:cNvPr id="11"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
        <p:nvSpPr>
          <p:cNvPr id="12" name="Slide Number Placeholder 5"/>
          <p:cNvSpPr>
            <a:spLocks noGrp="1"/>
          </p:cNvSpPr>
          <p:nvPr>
            <p:ph type="sldNum" sz="quarter" idx="11"/>
          </p:nvPr>
        </p:nvSpPr>
        <p:spPr>
          <a:xfrm>
            <a:off x="8235950" y="6556375"/>
            <a:ext cx="906463" cy="301625"/>
          </a:xfrm>
          <a:prstGeom prst="rect">
            <a:avLst/>
          </a:prstGeom>
        </p:spPr>
        <p:txBody>
          <a:bodyPr/>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CC3FD8D1-A367-472F-B286-DEF790B4F3D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479797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961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57200" y="274638"/>
            <a:ext cx="8229600" cy="868362"/>
          </a:xfrm>
          <a:prstGeom prst="rect">
            <a:avLst/>
          </a:prstGeom>
        </p:spPr>
        <p:txBody>
          <a:body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235950" y="6556375"/>
            <a:ext cx="906463" cy="301625"/>
          </a:xfrm>
          <a:prstGeom prst="rect">
            <a:avLst/>
          </a:prstGeom>
        </p:spPr>
        <p:txBody>
          <a:bodyPr lIns="0"/>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EFFFDE0E-DEFD-4C69-8A09-C9DC593679C8}" type="slidenum">
              <a:rPr lang="en-US">
                <a:solidFill>
                  <a:srgbClr val="FFFFFF"/>
                </a:solidFill>
              </a:rPr>
              <a:pPr>
                <a:defRPr/>
              </a:pPr>
              <a:t>‹#›</a:t>
            </a:fld>
            <a:endParaRPr lang="en-US" dirty="0">
              <a:solidFill>
                <a:srgbClr val="FFFFFF"/>
              </a:solidFill>
            </a:endParaRPr>
          </a:p>
        </p:txBody>
      </p:sp>
      <p:sp>
        <p:nvSpPr>
          <p:cNvPr id="7" name="Footer Placeholder 14"/>
          <p:cNvSpPr>
            <a:spLocks noGrp="1"/>
          </p:cNvSpPr>
          <p:nvPr>
            <p:ph type="ftr" sz="quarter" idx="17"/>
          </p:nvPr>
        </p:nvSpPr>
        <p:spPr>
          <a:xfrm>
            <a:off x="5461000" y="62678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7748411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Words with pictur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15569" y="1785079"/>
            <a:ext cx="3297161" cy="3416459"/>
          </a:xfrm>
        </p:spPr>
        <p:txBody>
          <a:bodyPr anchor="t">
            <a:normAutofit/>
          </a:bodyPr>
          <a:lstStyle>
            <a:lvl1pPr marL="0" indent="0">
              <a:lnSpc>
                <a:spcPct val="100000"/>
              </a:lnSpc>
              <a:buFontTx/>
              <a:buNone/>
              <a:defRPr sz="1800"/>
            </a:lvl1pPr>
          </a:lstStyle>
          <a:p>
            <a:pPr lvl="0"/>
            <a:r>
              <a:rPr lang="en-US"/>
              <a:t>Click to edit Master text styles</a:t>
            </a:r>
          </a:p>
        </p:txBody>
      </p:sp>
      <p:sp>
        <p:nvSpPr>
          <p:cNvPr id="4" name="Picture Placeholder 3"/>
          <p:cNvSpPr>
            <a:spLocks noGrp="1"/>
          </p:cNvSpPr>
          <p:nvPr>
            <p:ph type="pic" sz="quarter" idx="14"/>
          </p:nvPr>
        </p:nvSpPr>
        <p:spPr>
          <a:xfrm>
            <a:off x="4413250" y="1784404"/>
            <a:ext cx="2887663" cy="3417834"/>
          </a:xfrm>
        </p:spPr>
        <p:txBody>
          <a:bodyPr rtlCol="0">
            <a:normAutofit/>
          </a:bodyPr>
          <a:lstStyle/>
          <a:p>
            <a:pPr lvl="0"/>
            <a:r>
              <a:rPr lang="en-US" noProof="0"/>
              <a:t>Click icon to add picture</a:t>
            </a:r>
          </a:p>
        </p:txBody>
      </p:sp>
      <p:sp>
        <p:nvSpPr>
          <p:cNvPr id="12" name="Title 3"/>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dirty="0"/>
          </a:p>
        </p:txBody>
      </p:sp>
      <p:sp>
        <p:nvSpPr>
          <p:cNvPr id="5" name="Slide Number Placeholder 5"/>
          <p:cNvSpPr>
            <a:spLocks noGrp="1"/>
          </p:cNvSpPr>
          <p:nvPr>
            <p:ph type="sldNum" sz="quarter" idx="4"/>
          </p:nvPr>
        </p:nvSpPr>
        <p:spPr>
          <a:xfrm>
            <a:off x="8235950" y="6556375"/>
            <a:ext cx="906463" cy="301625"/>
          </a:xfrm>
          <a:prstGeom prst="rect">
            <a:avLst/>
          </a:prstGeom>
        </p:spPr>
        <p:txBody>
          <a:bodyPr lIns="0"/>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EFFFDE0E-DEFD-4C69-8A09-C9DC593679C8}" type="slidenum">
              <a:rPr lang="en-US">
                <a:solidFill>
                  <a:srgbClr val="FFFFFF"/>
                </a:solidFill>
              </a:rPr>
              <a:pPr>
                <a:defRPr/>
              </a:pPr>
              <a:t>‹#›</a:t>
            </a:fld>
            <a:endParaRPr lang="en-US" dirty="0">
              <a:solidFill>
                <a:srgbClr val="FFFFFF"/>
              </a:solidFill>
            </a:endParaRPr>
          </a:p>
        </p:txBody>
      </p:sp>
      <p:sp>
        <p:nvSpPr>
          <p:cNvPr id="7"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123575184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2_Title, Lead-in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4">
            <a:extLst>
              <a:ext uri="{FF2B5EF4-FFF2-40B4-BE49-F238E27FC236}">
                <a16:creationId xmlns:a16="http://schemas.microsoft.com/office/drawing/2014/main" xmlns="" id="{662A2923-A5CA-4889-92DA-FCC53F022C89}"/>
              </a:ext>
            </a:extLst>
          </p:cNvPr>
          <p:cNvSpPr>
            <a:spLocks noGrp="1"/>
          </p:cNvSpPr>
          <p:nvPr>
            <p:ph type="body" sz="quarter" idx="10"/>
          </p:nvPr>
        </p:nvSpPr>
        <p:spPr>
          <a:xfrm>
            <a:off x="0" y="1049218"/>
            <a:ext cx="9144000" cy="582773"/>
          </a:xfrm>
          <a:noFill/>
        </p:spPr>
        <p:txBody>
          <a:bodyPr anchor="ctr" anchorCtr="0">
            <a:noAutofit/>
          </a:bodyPr>
          <a:lstStyle>
            <a:lvl1pPr marL="171450" indent="0">
              <a:buNone/>
              <a:defRPr sz="1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346281503"/>
      </p:ext>
    </p:extLst>
  </p:cSld>
  <p:clrMapOvr>
    <a:masterClrMapping/>
  </p:clrMapOvr>
  <p:extLst mod="1">
    <p:ext uri="{DCECCB84-F9BA-43D5-87BE-67443E8EF086}">
      <p15:sldGuideLst xmlns:p15="http://schemas.microsoft.com/office/powerpoint/2012/main">
        <p15:guide id="4294967295" orient="horz" pos="2160">
          <p15:clr>
            <a:srgbClr val="FBAE40"/>
          </p15:clr>
        </p15:guide>
        <p15:guide id="4294967295" pos="5496">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Words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0642"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US" dirty="0"/>
          </a:p>
        </p:txBody>
      </p:sp>
      <p:sp>
        <p:nvSpPr>
          <p:cNvPr id="9" name="Text Placeholder 7"/>
          <p:cNvSpPr>
            <a:spLocks noGrp="1"/>
          </p:cNvSpPr>
          <p:nvPr>
            <p:ph type="body" sz="quarter" idx="13"/>
          </p:nvPr>
        </p:nvSpPr>
        <p:spPr>
          <a:xfrm>
            <a:off x="1133856" y="1902500"/>
            <a:ext cx="7181469" cy="3299085"/>
          </a:xfrm>
        </p:spPr>
        <p:txBody>
          <a:bodyPr anchor="t">
            <a:normAutofit/>
          </a:bodyPr>
          <a:lstStyle>
            <a:lvl1pPr marL="285750" indent="-285750">
              <a:lnSpc>
                <a:spcPct val="100000"/>
              </a:lnSpc>
              <a:buClrTx/>
              <a:buFont typeface="Wingdings" panose="05000000000000000000" pitchFamily="2" charset="2"/>
              <a:buChar char="§"/>
              <a:defRPr sz="3200" baseline="0"/>
            </a:lvl1pPr>
            <a:lvl2pPr marL="502920" indent="0">
              <a:buNone/>
              <a:defRPr/>
            </a:lvl2pPr>
          </a:lstStyle>
          <a:p>
            <a:pPr lvl="0"/>
            <a:r>
              <a:rPr lang="en-US" dirty="0"/>
              <a:t>Click to edit Master text styles</a:t>
            </a:r>
          </a:p>
        </p:txBody>
      </p:sp>
      <p:sp>
        <p:nvSpPr>
          <p:cNvPr id="7" name="Slide Number Placeholder 5"/>
          <p:cNvSpPr>
            <a:spLocks noGrp="1"/>
          </p:cNvSpPr>
          <p:nvPr>
            <p:ph type="sldNum" sz="quarter" idx="4"/>
          </p:nvPr>
        </p:nvSpPr>
        <p:spPr>
          <a:xfrm>
            <a:off x="8235950" y="6556375"/>
            <a:ext cx="906463" cy="301625"/>
          </a:xfrm>
          <a:prstGeom prst="rect">
            <a:avLst/>
          </a:prstGeom>
        </p:spPr>
        <p:txBody>
          <a:bodyPr lIns="0"/>
          <a:lstStyle>
            <a:lvl1pPr algn="r" fontAlgn="auto">
              <a:spcBef>
                <a:spcPts val="0"/>
              </a:spcBef>
              <a:spcAft>
                <a:spcPts val="0"/>
              </a:spcAft>
              <a:defRPr sz="1050" smtClean="0">
                <a:solidFill>
                  <a:schemeClr val="bg1"/>
                </a:solidFill>
                <a:latin typeface="Arial" charset="0"/>
                <a:ea typeface="Arial" charset="0"/>
                <a:cs typeface="Arial" charset="0"/>
              </a:defRPr>
            </a:lvl1pPr>
          </a:lstStyle>
          <a:p>
            <a:pPr>
              <a:defRPr/>
            </a:pPr>
            <a:fld id="{8E376C17-02CD-47F7-84D0-EC7C5B0DAEE1}" type="slidenum">
              <a:rPr lang="en-US">
                <a:solidFill>
                  <a:srgbClr val="FFFFFF"/>
                </a:solidFill>
              </a:rPr>
              <a:pPr>
                <a:defRPr/>
              </a:pPr>
              <a:t>‹#›</a:t>
            </a:fld>
            <a:endParaRPr lang="en-US" dirty="0">
              <a:solidFill>
                <a:srgbClr val="FFFFFF"/>
              </a:solidFill>
            </a:endParaRPr>
          </a:p>
        </p:txBody>
      </p:sp>
      <p:sp>
        <p:nvSpPr>
          <p:cNvPr id="5" name="Footer Placeholder 14"/>
          <p:cNvSpPr>
            <a:spLocks noGrp="1"/>
          </p:cNvSpPr>
          <p:nvPr>
            <p:ph type="ftr" sz="quarter" idx="17"/>
          </p:nvPr>
        </p:nvSpPr>
        <p:spPr>
          <a:xfrm>
            <a:off x="5461000" y="62551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87639324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166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57200" y="274638"/>
            <a:ext cx="8229600" cy="868362"/>
          </a:xfrm>
          <a:prstGeom prst="rect">
            <a:avLst/>
          </a:prstGeom>
        </p:spPr>
        <p:txBody>
          <a:bodyPr/>
          <a:lstStyle/>
          <a:p>
            <a:r>
              <a:rPr lang="en-US"/>
              <a:t>Click to edit Master title style</a:t>
            </a:r>
          </a:p>
        </p:txBody>
      </p:sp>
      <p:sp>
        <p:nvSpPr>
          <p:cNvPr id="5" name="Content Placeholder 2"/>
          <p:cNvSpPr>
            <a:spLocks noGrp="1"/>
          </p:cNvSpPr>
          <p:nvPr>
            <p:ph idx="1"/>
          </p:nvPr>
        </p:nvSpPr>
        <p:spPr>
          <a:xfrm>
            <a:off x="457200" y="1295400"/>
            <a:ext cx="8229600" cy="4419600"/>
          </a:xfrm>
          <a:prstGeom prst="rect">
            <a:avLst/>
          </a:prstGeom>
        </p:spPr>
        <p:txBody>
          <a:bodyPr/>
          <a:lstStyle>
            <a:lvl1pPr>
              <a:defRPr sz="1800" b="1"/>
            </a:lvl1pPr>
            <a:lvl2pPr marL="457200" indent="-222250">
              <a:defRPr sz="1800"/>
            </a:lvl2pPr>
            <a:lvl3pPr marL="692150" indent="-234950">
              <a:defRPr sz="1800"/>
            </a:lvl3pPr>
            <a:lvl4pPr marL="914400" indent="-222250">
              <a:defRPr sz="1800"/>
            </a:lvl4pPr>
            <a:lvl5pPr marL="1149350" indent="-2349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235950" y="6556375"/>
            <a:ext cx="906463" cy="301625"/>
          </a:xfrm>
          <a:prstGeom prst="rect">
            <a:avLst/>
          </a:prstGeom>
        </p:spPr>
        <p:txBody>
          <a:bodyPr lIns="0"/>
          <a:lstStyle>
            <a:lvl1pPr algn="r" fontAlgn="auto">
              <a:spcBef>
                <a:spcPts val="0"/>
              </a:spcBef>
              <a:spcAft>
                <a:spcPts val="0"/>
              </a:spcAft>
              <a:defRPr sz="1050">
                <a:solidFill>
                  <a:schemeClr val="bg1"/>
                </a:solidFill>
                <a:latin typeface="Arial" charset="0"/>
                <a:ea typeface="Arial" charset="0"/>
                <a:cs typeface="Arial" charset="0"/>
              </a:defRPr>
            </a:lvl1pPr>
          </a:lstStyle>
          <a:p>
            <a:pPr>
              <a:defRPr/>
            </a:pPr>
            <a:fld id="{EFFFDE0E-DEFD-4C69-8A09-C9DC593679C8}" type="slidenum">
              <a:rPr lang="en-US">
                <a:solidFill>
                  <a:srgbClr val="FFFFFF"/>
                </a:solidFill>
              </a:rPr>
              <a:pPr>
                <a:defRPr/>
              </a:pPr>
              <a:t>‹#›</a:t>
            </a:fld>
            <a:endParaRPr lang="en-US" dirty="0">
              <a:solidFill>
                <a:srgbClr val="FFFFFF"/>
              </a:solidFill>
            </a:endParaRPr>
          </a:p>
        </p:txBody>
      </p:sp>
      <p:sp>
        <p:nvSpPr>
          <p:cNvPr id="7" name="Footer Placeholder 14"/>
          <p:cNvSpPr>
            <a:spLocks noGrp="1"/>
          </p:cNvSpPr>
          <p:nvPr>
            <p:ph type="ftr" sz="quarter" idx="17"/>
          </p:nvPr>
        </p:nvSpPr>
        <p:spPr>
          <a:xfrm>
            <a:off x="5461000" y="6267831"/>
            <a:ext cx="36830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1501283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C40171-88BB-4A45-9A21-4D61EECCDA02}" type="slidenum">
              <a:rPr lang="en-US" altLang="en-US"/>
              <a:pPr>
                <a:defRPr/>
              </a:pPr>
              <a:t>‹#›</a:t>
            </a:fld>
            <a:endParaRPr lang="en-US" altLang="en-US"/>
          </a:p>
        </p:txBody>
      </p:sp>
    </p:spTree>
    <p:extLst>
      <p:ext uri="{BB962C8B-B14F-4D97-AF65-F5344CB8AC3E}">
        <p14:creationId xmlns:p14="http://schemas.microsoft.com/office/powerpoint/2010/main" val="20649835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1D3A2C-2F86-4BCA-AC1C-ADBB388B6DEA}" type="slidenum">
              <a:rPr lang="en-US" altLang="en-US"/>
              <a:pPr>
                <a:defRPr/>
              </a:pPr>
              <a:t>‹#›</a:t>
            </a:fld>
            <a:endParaRPr lang="en-US" altLang="en-US"/>
          </a:p>
        </p:txBody>
      </p:sp>
    </p:spTree>
    <p:extLst>
      <p:ext uri="{BB962C8B-B14F-4D97-AF65-F5344CB8AC3E}">
        <p14:creationId xmlns:p14="http://schemas.microsoft.com/office/powerpoint/2010/main" val="2807749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40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8C60E8-0AB6-49CA-AEBC-4F57A287E224}" type="slidenum">
              <a:rPr lang="en-US" altLang="en-US"/>
              <a:pPr>
                <a:defRPr/>
              </a:pPr>
              <a:t>‹#›</a:t>
            </a:fld>
            <a:endParaRPr lang="en-US" altLang="en-US"/>
          </a:p>
        </p:txBody>
      </p:sp>
    </p:spTree>
    <p:extLst>
      <p:ext uri="{BB962C8B-B14F-4D97-AF65-F5344CB8AC3E}">
        <p14:creationId xmlns:p14="http://schemas.microsoft.com/office/powerpoint/2010/main" val="2480480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44829F-D0B2-4E21-979E-3B66D8C408EE}" type="slidenum">
              <a:rPr lang="en-US" altLang="en-US"/>
              <a:pPr>
                <a:defRPr/>
              </a:pPr>
              <a:t>‹#›</a:t>
            </a:fld>
            <a:endParaRPr lang="en-US" altLang="en-US"/>
          </a:p>
        </p:txBody>
      </p:sp>
    </p:spTree>
    <p:extLst>
      <p:ext uri="{BB962C8B-B14F-4D97-AF65-F5344CB8AC3E}">
        <p14:creationId xmlns:p14="http://schemas.microsoft.com/office/powerpoint/2010/main" val="3536780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B7B92C-3D7D-4564-AD55-E50FDA3CBA5B}" type="slidenum">
              <a:rPr lang="en-US" altLang="en-US"/>
              <a:pPr>
                <a:defRPr/>
              </a:pPr>
              <a:t>‹#›</a:t>
            </a:fld>
            <a:endParaRPr lang="en-US" altLang="en-US"/>
          </a:p>
        </p:txBody>
      </p:sp>
    </p:spTree>
    <p:extLst>
      <p:ext uri="{BB962C8B-B14F-4D97-AF65-F5344CB8AC3E}">
        <p14:creationId xmlns:p14="http://schemas.microsoft.com/office/powerpoint/2010/main" val="1046633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34D1CC-3C29-45DF-88DE-DD3BE6C3D774}" type="slidenum">
              <a:rPr lang="en-US" altLang="en-US"/>
              <a:pPr>
                <a:defRPr/>
              </a:pPr>
              <a:t>‹#›</a:t>
            </a:fld>
            <a:endParaRPr lang="en-US" altLang="en-US"/>
          </a:p>
        </p:txBody>
      </p:sp>
    </p:spTree>
    <p:extLst>
      <p:ext uri="{BB962C8B-B14F-4D97-AF65-F5344CB8AC3E}">
        <p14:creationId xmlns:p14="http://schemas.microsoft.com/office/powerpoint/2010/main" val="1309974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44DC92-6443-4D10-AAD5-ABDBDB005C94}" type="slidenum">
              <a:rPr lang="en-US" altLang="en-US"/>
              <a:pPr>
                <a:defRPr/>
              </a:pPr>
              <a:t>‹#›</a:t>
            </a:fld>
            <a:endParaRPr lang="en-US" altLang="en-US"/>
          </a:p>
        </p:txBody>
      </p:sp>
    </p:spTree>
    <p:extLst>
      <p:ext uri="{BB962C8B-B14F-4D97-AF65-F5344CB8AC3E}">
        <p14:creationId xmlns:p14="http://schemas.microsoft.com/office/powerpoint/2010/main" val="604577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4F5FC1-A62A-475E-8669-27625BCD270B}" type="slidenum">
              <a:rPr lang="en-US" altLang="en-US"/>
              <a:pPr>
                <a:defRPr/>
              </a:pPr>
              <a:t>‹#›</a:t>
            </a:fld>
            <a:endParaRPr lang="en-US" altLang="en-US"/>
          </a:p>
        </p:txBody>
      </p:sp>
    </p:spTree>
    <p:extLst>
      <p:ext uri="{BB962C8B-B14F-4D97-AF65-F5344CB8AC3E}">
        <p14:creationId xmlns:p14="http://schemas.microsoft.com/office/powerpoint/2010/main" val="1023378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5"/>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758263-34D3-4395-820D-69F42DC09027}" type="slidenum">
              <a:rPr lang="en-US" altLang="en-US"/>
              <a:pPr>
                <a:defRPr/>
              </a:pPr>
              <a:t>‹#›</a:t>
            </a:fld>
            <a:endParaRPr lang="en-US" altLang="en-US"/>
          </a:p>
        </p:txBody>
      </p:sp>
    </p:spTree>
    <p:extLst>
      <p:ext uri="{BB962C8B-B14F-4D97-AF65-F5344CB8AC3E}">
        <p14:creationId xmlns:p14="http://schemas.microsoft.com/office/powerpoint/2010/main" val="762481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18DBA91-6269-4F4A-803A-B353F9F68511}" type="slidenum">
              <a:rPr lang="en-US" altLang="en-US"/>
              <a:pPr>
                <a:defRPr/>
              </a:pPr>
              <a:t>‹#›</a:t>
            </a:fld>
            <a:endParaRPr lang="en-US" altLang="en-US"/>
          </a:p>
        </p:txBody>
      </p:sp>
    </p:spTree>
    <p:extLst>
      <p:ext uri="{BB962C8B-B14F-4D97-AF65-F5344CB8AC3E}">
        <p14:creationId xmlns:p14="http://schemas.microsoft.com/office/powerpoint/2010/main" val="331329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A524A1-7086-4EE2-8E93-2AFE1AC2C1FB}" type="slidenum">
              <a:rPr lang="en-US" altLang="en-US"/>
              <a:pPr>
                <a:defRPr/>
              </a:pPr>
              <a:t>‹#›</a:t>
            </a:fld>
            <a:endParaRPr lang="en-US" altLang="en-US"/>
          </a:p>
        </p:txBody>
      </p:sp>
    </p:spTree>
    <p:extLst>
      <p:ext uri="{BB962C8B-B14F-4D97-AF65-F5344CB8AC3E}">
        <p14:creationId xmlns:p14="http://schemas.microsoft.com/office/powerpoint/2010/main" val="399991562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39D5FE-9985-4A38-8877-4377E49B14C8}" type="slidenum">
              <a:rPr lang="en-US" altLang="en-US"/>
              <a:pPr>
                <a:defRPr/>
              </a:pPr>
              <a:t>‹#›</a:t>
            </a:fld>
            <a:endParaRPr lang="en-US" altLang="en-US"/>
          </a:p>
        </p:txBody>
      </p:sp>
    </p:spTree>
    <p:extLst>
      <p:ext uri="{BB962C8B-B14F-4D97-AF65-F5344CB8AC3E}">
        <p14:creationId xmlns:p14="http://schemas.microsoft.com/office/powerpoint/2010/main" val="124359596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EBFCE7-441A-4F35-A3DF-E38B16145E93}" type="slidenum">
              <a:rPr lang="en-US" altLang="en-US"/>
              <a:pPr>
                <a:defRPr/>
              </a:pPr>
              <a:t>‹#›</a:t>
            </a:fld>
            <a:endParaRPr lang="en-US" altLang="en-US"/>
          </a:p>
        </p:txBody>
      </p:sp>
    </p:spTree>
    <p:extLst>
      <p:ext uri="{BB962C8B-B14F-4D97-AF65-F5344CB8AC3E}">
        <p14:creationId xmlns:p14="http://schemas.microsoft.com/office/powerpoint/2010/main" val="327096123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5"/>
            <a:ext cx="4343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5"/>
            <a:ext cx="4343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C6ECB6-0993-4D50-91A0-D7FBB99D4BA4}" type="slidenum">
              <a:rPr lang="en-US" altLang="en-US"/>
              <a:pPr>
                <a:defRPr/>
              </a:pPr>
              <a:t>‹#›</a:t>
            </a:fld>
            <a:endParaRPr lang="en-US" altLang="en-US"/>
          </a:p>
        </p:txBody>
      </p:sp>
    </p:spTree>
    <p:extLst>
      <p:ext uri="{BB962C8B-B14F-4D97-AF65-F5344CB8AC3E}">
        <p14:creationId xmlns:p14="http://schemas.microsoft.com/office/powerpoint/2010/main" val="84580091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AE9FAD-F9C2-4CB3-8E64-9D8134F48230}" type="slidenum">
              <a:rPr lang="en-US" altLang="en-US"/>
              <a:pPr>
                <a:defRPr/>
              </a:pPr>
              <a:t>‹#›</a:t>
            </a:fld>
            <a:endParaRPr lang="en-US" altLang="en-US"/>
          </a:p>
        </p:txBody>
      </p:sp>
    </p:spTree>
    <p:extLst>
      <p:ext uri="{BB962C8B-B14F-4D97-AF65-F5344CB8AC3E}">
        <p14:creationId xmlns:p14="http://schemas.microsoft.com/office/powerpoint/2010/main" val="428212462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D6E5D0B-EBC8-44E0-9B73-519209DE9E54}" type="slidenum">
              <a:rPr lang="en-US" altLang="en-US"/>
              <a:pPr>
                <a:defRPr/>
              </a:pPr>
              <a:t>‹#›</a:t>
            </a:fld>
            <a:endParaRPr lang="en-US" altLang="en-US"/>
          </a:p>
        </p:txBody>
      </p:sp>
    </p:spTree>
    <p:extLst>
      <p:ext uri="{BB962C8B-B14F-4D97-AF65-F5344CB8AC3E}">
        <p14:creationId xmlns:p14="http://schemas.microsoft.com/office/powerpoint/2010/main" val="51648091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BA7ACC-01E9-4A3E-BC74-7DCA9922A9AC}" type="slidenum">
              <a:rPr lang="en-US" altLang="en-US"/>
              <a:pPr>
                <a:defRPr/>
              </a:pPr>
              <a:t>‹#›</a:t>
            </a:fld>
            <a:endParaRPr lang="en-US" altLang="en-US"/>
          </a:p>
        </p:txBody>
      </p:sp>
    </p:spTree>
    <p:extLst>
      <p:ext uri="{BB962C8B-B14F-4D97-AF65-F5344CB8AC3E}">
        <p14:creationId xmlns:p14="http://schemas.microsoft.com/office/powerpoint/2010/main" val="175057537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F0DFF9-7E4F-4F1B-B3A0-B7628A46CC4B}" type="slidenum">
              <a:rPr lang="en-US" altLang="en-US"/>
              <a:pPr>
                <a:defRPr/>
              </a:pPr>
              <a:t>‹#›</a:t>
            </a:fld>
            <a:endParaRPr lang="en-US" altLang="en-US"/>
          </a:p>
        </p:txBody>
      </p:sp>
    </p:spTree>
    <p:extLst>
      <p:ext uri="{BB962C8B-B14F-4D97-AF65-F5344CB8AC3E}">
        <p14:creationId xmlns:p14="http://schemas.microsoft.com/office/powerpoint/2010/main" val="28170229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5ADF61-EC1A-45F4-AA13-20C79DC84FC5}" type="slidenum">
              <a:rPr lang="en-US" altLang="en-US"/>
              <a:pPr>
                <a:defRPr/>
              </a:pPr>
              <a:t>‹#›</a:t>
            </a:fld>
            <a:endParaRPr lang="en-US" altLang="en-US"/>
          </a:p>
        </p:txBody>
      </p:sp>
    </p:spTree>
    <p:extLst>
      <p:ext uri="{BB962C8B-B14F-4D97-AF65-F5344CB8AC3E}">
        <p14:creationId xmlns:p14="http://schemas.microsoft.com/office/powerpoint/2010/main" val="3429712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40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84CAB-D7DA-476B-AA45-83473FF0C989}" type="slidenum">
              <a:rPr lang="en-US" altLang="en-US"/>
              <a:pPr>
                <a:defRPr/>
              </a:pPr>
              <a:t>‹#›</a:t>
            </a:fld>
            <a:endParaRPr lang="en-US" altLang="en-US"/>
          </a:p>
        </p:txBody>
      </p:sp>
    </p:spTree>
    <p:extLst>
      <p:ext uri="{BB962C8B-B14F-4D97-AF65-F5344CB8AC3E}">
        <p14:creationId xmlns:p14="http://schemas.microsoft.com/office/powerpoint/2010/main" val="9657021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109D0-94DC-4616-8538-9F5F9D70236E}" type="slidenum">
              <a:rPr lang="en-US" altLang="en-US"/>
              <a:pPr>
                <a:defRPr/>
              </a:pPr>
              <a:t>‹#›</a:t>
            </a:fld>
            <a:endParaRPr lang="en-US" altLang="en-US"/>
          </a:p>
        </p:txBody>
      </p:sp>
    </p:spTree>
    <p:extLst>
      <p:ext uri="{BB962C8B-B14F-4D97-AF65-F5344CB8AC3E}">
        <p14:creationId xmlns:p14="http://schemas.microsoft.com/office/powerpoint/2010/main" val="328924511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274639"/>
            <a:ext cx="2209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74639"/>
            <a:ext cx="647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DF36F6-CF3C-4A92-818A-B3C68884AFD6}" type="slidenum">
              <a:rPr lang="en-US" altLang="en-US"/>
              <a:pPr>
                <a:defRPr/>
              </a:pPr>
              <a:t>‹#›</a:t>
            </a:fld>
            <a:endParaRPr lang="en-US" altLang="en-US"/>
          </a:p>
        </p:txBody>
      </p:sp>
    </p:spTree>
    <p:extLst>
      <p:ext uri="{BB962C8B-B14F-4D97-AF65-F5344CB8AC3E}">
        <p14:creationId xmlns:p14="http://schemas.microsoft.com/office/powerpoint/2010/main" val="242667387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702D3-B947-489E-B62B-A6902D307A72}" type="slidenum">
              <a:rPr lang="en-US" altLang="en-US"/>
              <a:pPr>
                <a:defRPr/>
              </a:pPr>
              <a:t>‹#›</a:t>
            </a:fld>
            <a:endParaRPr lang="en-US" altLang="en-US"/>
          </a:p>
        </p:txBody>
      </p:sp>
    </p:spTree>
    <p:extLst>
      <p:ext uri="{BB962C8B-B14F-4D97-AF65-F5344CB8AC3E}">
        <p14:creationId xmlns:p14="http://schemas.microsoft.com/office/powerpoint/2010/main" val="23539934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2B22ED-7679-459D-A3C5-08DDF4C4DEF6}" type="slidenum">
              <a:rPr lang="en-US" altLang="en-US"/>
              <a:pPr>
                <a:defRPr/>
              </a:pPr>
              <a:t>‹#›</a:t>
            </a:fld>
            <a:endParaRPr lang="en-US" altLang="en-US"/>
          </a:p>
        </p:txBody>
      </p:sp>
    </p:spTree>
    <p:extLst>
      <p:ext uri="{BB962C8B-B14F-4D97-AF65-F5344CB8AC3E}">
        <p14:creationId xmlns:p14="http://schemas.microsoft.com/office/powerpoint/2010/main" val="243713526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D383EE-4D3A-460A-BFA9-6B9F60AD5C56}" type="slidenum">
              <a:rPr lang="en-US" altLang="en-US"/>
              <a:pPr>
                <a:defRPr/>
              </a:pPr>
              <a:t>‹#›</a:t>
            </a:fld>
            <a:endParaRPr lang="en-US" altLang="en-US"/>
          </a:p>
        </p:txBody>
      </p:sp>
    </p:spTree>
    <p:extLst>
      <p:ext uri="{BB962C8B-B14F-4D97-AF65-F5344CB8AC3E}">
        <p14:creationId xmlns:p14="http://schemas.microsoft.com/office/powerpoint/2010/main" val="282554017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1430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1430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02ACCB-654A-49EC-8E21-701821AD5583}" type="slidenum">
              <a:rPr lang="en-US" altLang="en-US"/>
              <a:pPr>
                <a:defRPr/>
              </a:pPr>
              <a:t>‹#›</a:t>
            </a:fld>
            <a:endParaRPr lang="en-US" altLang="en-US"/>
          </a:p>
        </p:txBody>
      </p:sp>
    </p:spTree>
    <p:extLst>
      <p:ext uri="{BB962C8B-B14F-4D97-AF65-F5344CB8AC3E}">
        <p14:creationId xmlns:p14="http://schemas.microsoft.com/office/powerpoint/2010/main" val="350962151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61686E-FAF2-4909-96F5-EAF8EF21434D}" type="slidenum">
              <a:rPr lang="en-US" altLang="en-US"/>
              <a:pPr>
                <a:defRPr/>
              </a:pPr>
              <a:t>‹#›</a:t>
            </a:fld>
            <a:endParaRPr lang="en-US" altLang="en-US"/>
          </a:p>
        </p:txBody>
      </p:sp>
    </p:spTree>
    <p:extLst>
      <p:ext uri="{BB962C8B-B14F-4D97-AF65-F5344CB8AC3E}">
        <p14:creationId xmlns:p14="http://schemas.microsoft.com/office/powerpoint/2010/main" val="272797433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5A7B22-8028-4D31-ACE8-F188EEAB75A5}" type="slidenum">
              <a:rPr lang="en-US" altLang="en-US"/>
              <a:pPr>
                <a:defRPr/>
              </a:pPr>
              <a:t>‹#›</a:t>
            </a:fld>
            <a:endParaRPr lang="en-US" altLang="en-US"/>
          </a:p>
        </p:txBody>
      </p:sp>
    </p:spTree>
    <p:extLst>
      <p:ext uri="{BB962C8B-B14F-4D97-AF65-F5344CB8AC3E}">
        <p14:creationId xmlns:p14="http://schemas.microsoft.com/office/powerpoint/2010/main" val="383670928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93ACB9-27E8-4184-8A14-E57B75CC204A}" type="slidenum">
              <a:rPr lang="en-US" altLang="en-US"/>
              <a:pPr>
                <a:defRPr/>
              </a:pPr>
              <a:t>‹#›</a:t>
            </a:fld>
            <a:endParaRPr lang="en-US" altLang="en-US"/>
          </a:p>
        </p:txBody>
      </p:sp>
    </p:spTree>
    <p:extLst>
      <p:ext uri="{BB962C8B-B14F-4D97-AF65-F5344CB8AC3E}">
        <p14:creationId xmlns:p14="http://schemas.microsoft.com/office/powerpoint/2010/main" val="314592320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A0AA0F-5509-422A-A4E2-7D24AA36E18F}" type="slidenum">
              <a:rPr lang="en-US" altLang="en-US"/>
              <a:pPr>
                <a:defRPr/>
              </a:pPr>
              <a:t>‹#›</a:t>
            </a:fld>
            <a:endParaRPr lang="en-US" altLang="en-US"/>
          </a:p>
        </p:txBody>
      </p:sp>
    </p:spTree>
    <p:extLst>
      <p:ext uri="{BB962C8B-B14F-4D97-AF65-F5344CB8AC3E}">
        <p14:creationId xmlns:p14="http://schemas.microsoft.com/office/powerpoint/2010/main" val="20187865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BB00AA-DD03-4C4F-957F-822F55182FB7}" type="slidenum">
              <a:rPr lang="en-US" altLang="en-US"/>
              <a:pPr>
                <a:defRPr/>
              </a:pPr>
              <a:t>‹#›</a:t>
            </a:fld>
            <a:endParaRPr lang="en-US" altLang="en-US"/>
          </a:p>
        </p:txBody>
      </p:sp>
    </p:spTree>
    <p:extLst>
      <p:ext uri="{BB962C8B-B14F-4D97-AF65-F5344CB8AC3E}">
        <p14:creationId xmlns:p14="http://schemas.microsoft.com/office/powerpoint/2010/main" val="12746628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40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8EE7C3-4E58-41F5-81E0-59D2845AECD0}" type="slidenum">
              <a:rPr lang="en-US" altLang="en-US"/>
              <a:pPr>
                <a:defRPr/>
              </a:pPr>
              <a:t>‹#›</a:t>
            </a:fld>
            <a:endParaRPr lang="en-US" altLang="en-US"/>
          </a:p>
        </p:txBody>
      </p:sp>
    </p:spTree>
    <p:extLst>
      <p:ext uri="{BB962C8B-B14F-4D97-AF65-F5344CB8AC3E}">
        <p14:creationId xmlns:p14="http://schemas.microsoft.com/office/powerpoint/2010/main" val="109225327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DC76CA-1539-4D1B-BC5B-077A3E7DD631}" type="slidenum">
              <a:rPr lang="en-US" altLang="en-US"/>
              <a:pPr>
                <a:defRPr/>
              </a:pPr>
              <a:t>‹#›</a:t>
            </a:fld>
            <a:endParaRPr lang="en-US" altLang="en-US"/>
          </a:p>
        </p:txBody>
      </p:sp>
    </p:spTree>
    <p:extLst>
      <p:ext uri="{BB962C8B-B14F-4D97-AF65-F5344CB8AC3E}">
        <p14:creationId xmlns:p14="http://schemas.microsoft.com/office/powerpoint/2010/main" val="400159492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762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2" y="-762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FD9415-C8D8-42EF-9D44-3BC7F4F5663D}" type="slidenum">
              <a:rPr lang="en-US" altLang="en-US"/>
              <a:pPr>
                <a:defRPr/>
              </a:pPr>
              <a:t>‹#›</a:t>
            </a:fld>
            <a:endParaRPr lang="en-US" altLang="en-US"/>
          </a:p>
        </p:txBody>
      </p:sp>
    </p:spTree>
    <p:extLst>
      <p:ext uri="{BB962C8B-B14F-4D97-AF65-F5344CB8AC3E}">
        <p14:creationId xmlns:p14="http://schemas.microsoft.com/office/powerpoint/2010/main" val="405147383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891ECF-A3AF-4330-83C4-248A0D1BE672}" type="slidenum">
              <a:rPr lang="en-US" altLang="en-US"/>
              <a:pPr>
                <a:defRPr/>
              </a:pPr>
              <a:t>‹#›</a:t>
            </a:fld>
            <a:endParaRPr lang="en-US" altLang="en-US"/>
          </a:p>
        </p:txBody>
      </p:sp>
    </p:spTree>
    <p:extLst>
      <p:ext uri="{BB962C8B-B14F-4D97-AF65-F5344CB8AC3E}">
        <p14:creationId xmlns:p14="http://schemas.microsoft.com/office/powerpoint/2010/main" val="22410038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8352DF-755C-4B58-B5B6-C2EC78938D8E}" type="slidenum">
              <a:rPr lang="en-US" altLang="en-US"/>
              <a:pPr>
                <a:defRPr/>
              </a:pPr>
              <a:t>‹#›</a:t>
            </a:fld>
            <a:endParaRPr lang="en-US" altLang="en-US"/>
          </a:p>
        </p:txBody>
      </p:sp>
    </p:spTree>
    <p:extLst>
      <p:ext uri="{BB962C8B-B14F-4D97-AF65-F5344CB8AC3E}">
        <p14:creationId xmlns:p14="http://schemas.microsoft.com/office/powerpoint/2010/main" val="13678908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58F866-6B89-4C29-BD4D-6CA02B6ED4DE}" type="slidenum">
              <a:rPr lang="en-US" altLang="en-US"/>
              <a:pPr>
                <a:defRPr/>
              </a:pPr>
              <a:t>‹#›</a:t>
            </a:fld>
            <a:endParaRPr lang="en-US" altLang="en-US"/>
          </a:p>
        </p:txBody>
      </p:sp>
    </p:spTree>
    <p:extLst>
      <p:ext uri="{BB962C8B-B14F-4D97-AF65-F5344CB8AC3E}">
        <p14:creationId xmlns:p14="http://schemas.microsoft.com/office/powerpoint/2010/main" val="13422752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685F65-7994-46C1-9EC3-ED38FE19CB79}" type="slidenum">
              <a:rPr lang="en-US" altLang="en-US"/>
              <a:pPr>
                <a:defRPr/>
              </a:pPr>
              <a:t>‹#›</a:t>
            </a:fld>
            <a:endParaRPr lang="en-US" altLang="en-US"/>
          </a:p>
        </p:txBody>
      </p:sp>
    </p:spTree>
    <p:extLst>
      <p:ext uri="{BB962C8B-B14F-4D97-AF65-F5344CB8AC3E}">
        <p14:creationId xmlns:p14="http://schemas.microsoft.com/office/powerpoint/2010/main" val="27625979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671051-979B-457B-AB21-41D1FB29FD68}" type="slidenum">
              <a:rPr lang="en-US" altLang="en-US"/>
              <a:pPr>
                <a:defRPr/>
              </a:pPr>
              <a:t>‹#›</a:t>
            </a:fld>
            <a:endParaRPr lang="en-US" altLang="en-US"/>
          </a:p>
        </p:txBody>
      </p:sp>
    </p:spTree>
    <p:extLst>
      <p:ext uri="{BB962C8B-B14F-4D97-AF65-F5344CB8AC3E}">
        <p14:creationId xmlns:p14="http://schemas.microsoft.com/office/powerpoint/2010/main" val="37231780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9F0F8C-5EE1-4CF5-AB90-CB1672A721D4}" type="slidenum">
              <a:rPr lang="en-US" altLang="en-US"/>
              <a:pPr>
                <a:defRPr/>
              </a:pPr>
              <a:t>‹#›</a:t>
            </a:fld>
            <a:endParaRPr lang="en-US" altLang="en-US"/>
          </a:p>
        </p:txBody>
      </p:sp>
    </p:spTree>
    <p:extLst>
      <p:ext uri="{BB962C8B-B14F-4D97-AF65-F5344CB8AC3E}">
        <p14:creationId xmlns:p14="http://schemas.microsoft.com/office/powerpoint/2010/main" val="38465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F5246-3637-43B7-9058-26E2C3423D16}" type="slidenum">
              <a:rPr lang="en-US" altLang="en-US"/>
              <a:pPr>
                <a:defRPr/>
              </a:pPr>
              <a:t>‹#›</a:t>
            </a:fld>
            <a:endParaRPr lang="en-US" altLang="en-US"/>
          </a:p>
        </p:txBody>
      </p:sp>
    </p:spTree>
    <p:extLst>
      <p:ext uri="{BB962C8B-B14F-4D97-AF65-F5344CB8AC3E}">
        <p14:creationId xmlns:p14="http://schemas.microsoft.com/office/powerpoint/2010/main" val="8220157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B94B6E-D2B9-4F25-BC70-CBB4A0F55045}" type="slidenum">
              <a:rPr lang="en-US" altLang="en-US"/>
              <a:pPr>
                <a:defRPr/>
              </a:pPr>
              <a:t>‹#›</a:t>
            </a:fld>
            <a:endParaRPr lang="en-US" altLang="en-US"/>
          </a:p>
        </p:txBody>
      </p:sp>
    </p:spTree>
    <p:extLst>
      <p:ext uri="{BB962C8B-B14F-4D97-AF65-F5344CB8AC3E}">
        <p14:creationId xmlns:p14="http://schemas.microsoft.com/office/powerpoint/2010/main" val="7670888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5A3906-601D-480E-A28B-5B402453F986}" type="slidenum">
              <a:rPr lang="en-US" altLang="en-US"/>
              <a:pPr>
                <a:defRPr/>
              </a:pPr>
              <a:t>‹#›</a:t>
            </a:fld>
            <a:endParaRPr lang="en-US" altLang="en-US"/>
          </a:p>
        </p:txBody>
      </p:sp>
    </p:spTree>
    <p:extLst>
      <p:ext uri="{BB962C8B-B14F-4D97-AF65-F5344CB8AC3E}">
        <p14:creationId xmlns:p14="http://schemas.microsoft.com/office/powerpoint/2010/main" val="1934559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40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5D5A04-7050-4EC9-9F96-D359914832A8}" type="slidenum">
              <a:rPr lang="en-US" altLang="en-US"/>
              <a:pPr>
                <a:defRPr/>
              </a:pPr>
              <a:t>‹#›</a:t>
            </a:fld>
            <a:endParaRPr lang="en-US" altLang="en-US"/>
          </a:p>
        </p:txBody>
      </p:sp>
    </p:spTree>
    <p:extLst>
      <p:ext uri="{BB962C8B-B14F-4D97-AF65-F5344CB8AC3E}">
        <p14:creationId xmlns:p14="http://schemas.microsoft.com/office/powerpoint/2010/main" val="39822313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5C08BF-4A68-4492-AE35-49B2A8FC598C}" type="slidenum">
              <a:rPr lang="en-US" altLang="en-US"/>
              <a:pPr>
                <a:defRPr/>
              </a:pPr>
              <a:t>‹#›</a:t>
            </a:fld>
            <a:endParaRPr lang="en-US" altLang="en-US"/>
          </a:p>
        </p:txBody>
      </p:sp>
    </p:spTree>
    <p:extLst>
      <p:ext uri="{BB962C8B-B14F-4D97-AF65-F5344CB8AC3E}">
        <p14:creationId xmlns:p14="http://schemas.microsoft.com/office/powerpoint/2010/main" val="5557884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E3B0EB-7740-4643-AE31-680B93D1A824}" type="slidenum">
              <a:rPr lang="en-US" altLang="en-US"/>
              <a:pPr>
                <a:defRPr/>
              </a:pPr>
              <a:t>‹#›</a:t>
            </a:fld>
            <a:endParaRPr lang="en-US" altLang="en-US"/>
          </a:p>
        </p:txBody>
      </p:sp>
    </p:spTree>
    <p:extLst>
      <p:ext uri="{BB962C8B-B14F-4D97-AF65-F5344CB8AC3E}">
        <p14:creationId xmlns:p14="http://schemas.microsoft.com/office/powerpoint/2010/main" val="19547249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5"/>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684B15-530A-4D79-B613-C0AAFF049FD4}" type="slidenum">
              <a:rPr lang="en-US" altLang="en-US"/>
              <a:pPr>
                <a:defRPr/>
              </a:pPr>
              <a:t>‹#›</a:t>
            </a:fld>
            <a:endParaRPr lang="en-US" altLang="en-US"/>
          </a:p>
        </p:txBody>
      </p:sp>
    </p:spTree>
    <p:extLst>
      <p:ext uri="{BB962C8B-B14F-4D97-AF65-F5344CB8AC3E}">
        <p14:creationId xmlns:p14="http://schemas.microsoft.com/office/powerpoint/2010/main" val="19309822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5"/>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10AB6-36E4-430A-BB25-95E86119DB13}" type="slidenum">
              <a:rPr lang="en-US" altLang="en-US"/>
              <a:pPr>
                <a:defRPr/>
              </a:pPr>
              <a:t>‹#›</a:t>
            </a:fld>
            <a:endParaRPr lang="en-US" altLang="en-US"/>
          </a:p>
        </p:txBody>
      </p:sp>
    </p:spTree>
    <p:extLst>
      <p:ext uri="{BB962C8B-B14F-4D97-AF65-F5344CB8AC3E}">
        <p14:creationId xmlns:p14="http://schemas.microsoft.com/office/powerpoint/2010/main" val="3427375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61BED5-7EEF-4F18-8673-7819AAD2ECAB}" type="slidenum">
              <a:rPr lang="en-US" altLang="en-US"/>
              <a:pPr>
                <a:defRPr/>
              </a:pPr>
              <a:t>‹#›</a:t>
            </a:fld>
            <a:endParaRPr lang="en-US" altLang="en-US"/>
          </a:p>
        </p:txBody>
      </p:sp>
    </p:spTree>
    <p:extLst>
      <p:ext uri="{BB962C8B-B14F-4D97-AF65-F5344CB8AC3E}">
        <p14:creationId xmlns:p14="http://schemas.microsoft.com/office/powerpoint/2010/main" val="17606824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852D07-2893-4848-B0DE-319F9EAF6D75}" type="slidenum">
              <a:rPr lang="en-US" altLang="en-US"/>
              <a:pPr>
                <a:defRPr/>
              </a:pPr>
              <a:t>‹#›</a:t>
            </a:fld>
            <a:endParaRPr lang="en-US" altLang="en-US"/>
          </a:p>
        </p:txBody>
      </p:sp>
    </p:spTree>
    <p:extLst>
      <p:ext uri="{BB962C8B-B14F-4D97-AF65-F5344CB8AC3E}">
        <p14:creationId xmlns:p14="http://schemas.microsoft.com/office/powerpoint/2010/main" val="3850088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DD4413-F716-4F9D-B778-79601006CFBF}" type="slidenum">
              <a:rPr lang="en-US" altLang="en-US"/>
              <a:pPr>
                <a:defRPr/>
              </a:pPr>
              <a:t>‹#›</a:t>
            </a:fld>
            <a:endParaRPr lang="en-US" altLang="en-US"/>
          </a:p>
        </p:txBody>
      </p:sp>
    </p:spTree>
    <p:extLst>
      <p:ext uri="{BB962C8B-B14F-4D97-AF65-F5344CB8AC3E}">
        <p14:creationId xmlns:p14="http://schemas.microsoft.com/office/powerpoint/2010/main" val="365364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F81D2C-4EBE-4C1B-A567-9821751D74B6}" type="slidenum">
              <a:rPr lang="en-US" altLang="en-US"/>
              <a:pPr>
                <a:defRPr/>
              </a:pPr>
              <a:t>‹#›</a:t>
            </a:fld>
            <a:endParaRPr lang="en-US" altLang="en-US"/>
          </a:p>
        </p:txBody>
      </p:sp>
    </p:spTree>
    <p:extLst>
      <p:ext uri="{BB962C8B-B14F-4D97-AF65-F5344CB8AC3E}">
        <p14:creationId xmlns:p14="http://schemas.microsoft.com/office/powerpoint/2010/main" val="34229091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81DFDE-35BA-4FC3-9EDE-8BE2E2DA635F}" type="slidenum">
              <a:rPr lang="en-US" altLang="en-US"/>
              <a:pPr>
                <a:defRPr/>
              </a:pPr>
              <a:t>‹#›</a:t>
            </a:fld>
            <a:endParaRPr lang="en-US" altLang="en-US"/>
          </a:p>
        </p:txBody>
      </p:sp>
    </p:spTree>
    <p:extLst>
      <p:ext uri="{BB962C8B-B14F-4D97-AF65-F5344CB8AC3E}">
        <p14:creationId xmlns:p14="http://schemas.microsoft.com/office/powerpoint/2010/main" val="36712971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6"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03FBB3-EA05-4875-A923-F8E1675B1BED}" type="slidenum">
              <a:rPr lang="en-US" altLang="en-US"/>
              <a:pPr>
                <a:defRPr/>
              </a:pPr>
              <a:t>‹#›</a:t>
            </a:fld>
            <a:endParaRPr lang="en-US" altLang="en-US"/>
          </a:p>
        </p:txBody>
      </p:sp>
    </p:spTree>
    <p:extLst>
      <p:ext uri="{BB962C8B-B14F-4D97-AF65-F5344CB8AC3E}">
        <p14:creationId xmlns:p14="http://schemas.microsoft.com/office/powerpoint/2010/main" val="19321787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E4D235-D5B4-4758-B953-DC10E278B79E}" type="slidenum">
              <a:rPr lang="en-US" altLang="en-US"/>
              <a:pPr>
                <a:defRPr/>
              </a:pPr>
              <a:t>‹#›</a:t>
            </a:fld>
            <a:endParaRPr lang="en-US" altLang="en-US"/>
          </a:p>
        </p:txBody>
      </p:sp>
    </p:spTree>
    <p:extLst>
      <p:ext uri="{BB962C8B-B14F-4D97-AF65-F5344CB8AC3E}">
        <p14:creationId xmlns:p14="http://schemas.microsoft.com/office/powerpoint/2010/main" val="598281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5EB294-3466-4B9F-83A8-D0B0820BEB71}" type="slidenum">
              <a:rPr lang="en-US" altLang="en-US"/>
              <a:pPr>
                <a:defRPr/>
              </a:pPr>
              <a:t>‹#›</a:t>
            </a:fld>
            <a:endParaRPr lang="en-US" altLang="en-US"/>
          </a:p>
        </p:txBody>
      </p:sp>
    </p:spTree>
    <p:extLst>
      <p:ext uri="{BB962C8B-B14F-4D97-AF65-F5344CB8AC3E}">
        <p14:creationId xmlns:p14="http://schemas.microsoft.com/office/powerpoint/2010/main" val="17373366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12072B-5D45-4286-A5E4-5AB5E38AA022}" type="slidenum">
              <a:rPr lang="en-US" altLang="en-US"/>
              <a:pPr>
                <a:defRPr/>
              </a:pPr>
              <a:t>‹#›</a:t>
            </a:fld>
            <a:endParaRPr lang="en-US" altLang="en-US"/>
          </a:p>
        </p:txBody>
      </p:sp>
    </p:spTree>
    <p:extLst>
      <p:ext uri="{BB962C8B-B14F-4D97-AF65-F5344CB8AC3E}">
        <p14:creationId xmlns:p14="http://schemas.microsoft.com/office/powerpoint/2010/main" val="1195489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40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CF0A7-66C2-474D-83B8-D254CDEBD5C8}" type="slidenum">
              <a:rPr lang="en-US" altLang="en-US"/>
              <a:pPr>
                <a:defRPr/>
              </a:pPr>
              <a:t>‹#›</a:t>
            </a:fld>
            <a:endParaRPr lang="en-US" altLang="en-US"/>
          </a:p>
        </p:txBody>
      </p:sp>
    </p:spTree>
    <p:extLst>
      <p:ext uri="{BB962C8B-B14F-4D97-AF65-F5344CB8AC3E}">
        <p14:creationId xmlns:p14="http://schemas.microsoft.com/office/powerpoint/2010/main" val="2067415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F84FE-FF8F-4884-9D87-237FB3DB9ABB}" type="slidenum">
              <a:rPr lang="en-US" altLang="en-US"/>
              <a:pPr>
                <a:defRPr/>
              </a:pPr>
              <a:t>‹#›</a:t>
            </a:fld>
            <a:endParaRPr lang="en-US" altLang="en-US"/>
          </a:p>
        </p:txBody>
      </p:sp>
    </p:spTree>
    <p:extLst>
      <p:ext uri="{BB962C8B-B14F-4D97-AF65-F5344CB8AC3E}">
        <p14:creationId xmlns:p14="http://schemas.microsoft.com/office/powerpoint/2010/main" val="11952179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D29D3C-4851-44CC-B76D-4D60B1F58FBB}" type="slidenum">
              <a:rPr lang="en-US" altLang="en-US"/>
              <a:pPr>
                <a:defRPr/>
              </a:pPr>
              <a:t>‹#›</a:t>
            </a:fld>
            <a:endParaRPr lang="en-US" altLang="en-US"/>
          </a:p>
        </p:txBody>
      </p:sp>
    </p:spTree>
    <p:extLst>
      <p:ext uri="{BB962C8B-B14F-4D97-AF65-F5344CB8AC3E}">
        <p14:creationId xmlns:p14="http://schemas.microsoft.com/office/powerpoint/2010/main" val="33088082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5"/>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BE65C2-8C6F-4AA0-BCD2-4FA9020BD6B4}" type="slidenum">
              <a:rPr lang="en-US" altLang="en-US"/>
              <a:pPr>
                <a:defRPr/>
              </a:pPr>
              <a:t>‹#›</a:t>
            </a:fld>
            <a:endParaRPr lang="en-US" altLang="en-US"/>
          </a:p>
        </p:txBody>
      </p:sp>
    </p:spTree>
    <p:extLst>
      <p:ext uri="{BB962C8B-B14F-4D97-AF65-F5344CB8AC3E}">
        <p14:creationId xmlns:p14="http://schemas.microsoft.com/office/powerpoint/2010/main" val="18831873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5"/>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688DE1-9CB6-40EE-B091-89D49BB252DB}" type="slidenum">
              <a:rPr lang="en-US" altLang="en-US"/>
              <a:pPr>
                <a:defRPr/>
              </a:pPr>
              <a:t>‹#›</a:t>
            </a:fld>
            <a:endParaRPr lang="en-US" altLang="en-US"/>
          </a:p>
        </p:txBody>
      </p:sp>
    </p:spTree>
    <p:extLst>
      <p:ext uri="{BB962C8B-B14F-4D97-AF65-F5344CB8AC3E}">
        <p14:creationId xmlns:p14="http://schemas.microsoft.com/office/powerpoint/2010/main" val="1954787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40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CA0E36-D66F-49A7-A337-692A1787B22D}" type="slidenum">
              <a:rPr lang="en-US" altLang="en-US"/>
              <a:pPr>
                <a:defRPr/>
              </a:pPr>
              <a:t>‹#›</a:t>
            </a:fld>
            <a:endParaRPr lang="en-US" altLang="en-US"/>
          </a:p>
        </p:txBody>
      </p:sp>
    </p:spTree>
    <p:extLst>
      <p:ext uri="{BB962C8B-B14F-4D97-AF65-F5344CB8AC3E}">
        <p14:creationId xmlns:p14="http://schemas.microsoft.com/office/powerpoint/2010/main" val="38880285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9165835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08553953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TextBox 7"/>
          <p:cNvSpPr txBox="1">
            <a:spLocks noChangeArrowheads="1"/>
          </p:cNvSpPr>
          <p:nvPr userDrawn="1"/>
        </p:nvSpPr>
        <p:spPr bwMode="auto">
          <a:xfrm>
            <a:off x="8610600" y="6553200"/>
            <a:ext cx="366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42556200-4B63-4FA7-AD16-8EDD9280BDA1}" type="slidenum">
              <a:rPr lang="en-US" altLang="en-US" sz="1200" smtClean="0"/>
              <a:pPr>
                <a:defRPr/>
              </a:pPr>
              <a:t>‹#›</a:t>
            </a:fld>
            <a:endParaRPr lang="en-US" altLang="en-US" sz="1200" smtClean="0"/>
          </a:p>
        </p:txBody>
      </p:sp>
      <p:sp>
        <p:nvSpPr>
          <p:cNvPr id="2" name="Title 1"/>
          <p:cNvSpPr>
            <a:spLocks noGrp="1"/>
          </p:cNvSpPr>
          <p:nvPr>
            <p:ph type="title"/>
          </p:nvPr>
        </p:nvSpPr>
        <p:spPr>
          <a:xfrm>
            <a:off x="381000" y="230188"/>
            <a:ext cx="8382000" cy="553998"/>
          </a:xfrm>
        </p:spPr>
        <p:txBody>
          <a:bodyPr/>
          <a:lstStyle>
            <a:lvl1pPr algn="l">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marL="1258888" indent="-344488">
              <a:lnSpc>
                <a:spcPct val="90000"/>
              </a:lnSpc>
              <a:buClr>
                <a:schemeClr val="accent2">
                  <a:lumMod val="60000"/>
                  <a:lumOff val="40000"/>
                </a:schemeClr>
              </a:buClr>
              <a:buFont typeface="Calibri" pitchFamily="34" charset="0"/>
              <a:buChar char="‒"/>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4325583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553998"/>
          </a:xfrm>
        </p:spPr>
        <p:txBody>
          <a:bodyPr/>
          <a:lstStyle>
            <a:lvl1pPr algn="r">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381000" y="1412875"/>
            <a:ext cx="8382000" cy="1809726"/>
          </a:xfrm>
        </p:spPr>
        <p:txBody>
          <a:bodyPr/>
          <a:lstStyle>
            <a:lvl1pPr>
              <a:lnSpc>
                <a:spcPct val="90000"/>
              </a:lnSpc>
              <a:defRPr sz="2800"/>
            </a:lvl1pPr>
            <a:lvl2pPr>
              <a:lnSpc>
                <a:spcPct val="90000"/>
              </a:lnSpc>
              <a:defRPr sz="2400"/>
            </a:lvl2pPr>
            <a:lvl3pPr marL="1258888" indent="-344488">
              <a:lnSpc>
                <a:spcPct val="90000"/>
              </a:lnSpc>
              <a:buClr>
                <a:schemeClr val="accent2">
                  <a:lumMod val="60000"/>
                  <a:lumOff val="40000"/>
                </a:schemeClr>
              </a:buClr>
              <a:buFont typeface="Calibri" pitchFamily="34" charset="0"/>
              <a:buChar char="‒"/>
              <a:defRPr sz="2000"/>
            </a:lvl3pPr>
            <a:lvl4pPr>
              <a:lnSpc>
                <a:spcPct val="90000"/>
              </a:lnSpc>
              <a:defRPr sz="2000"/>
            </a:lvl4pPr>
            <a:lvl5pPr>
              <a:lnSpc>
                <a:spcPct val="90000"/>
              </a:lnSpc>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368934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buClr>
                <a:schemeClr val="accent2">
                  <a:lumMod val="60000"/>
                  <a:lumOff val="40000"/>
                </a:schemeClr>
              </a:buClr>
              <a:buFont typeface="Calibri" pitchFamily="34" charset="0"/>
              <a:buChar char="‒"/>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buClr>
                <a:schemeClr val="accent2">
                  <a:lumMod val="60000"/>
                  <a:lumOff val="40000"/>
                </a:schemeClr>
              </a:buClr>
              <a:buFont typeface="Calibri" pitchFamily="34" charset="0"/>
              <a:buChar char="‒"/>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003990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543420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3807685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34916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80435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4" name="Picture 14" descr="bottomb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250"/>
            <a:ext cx="9144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2786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5" Type="http://schemas.openxmlformats.org/officeDocument/2006/relationships/slideLayout" Target="../slideLayouts/slideLayout141.xml"/><Relationship Id="rId10" Type="http://schemas.openxmlformats.org/officeDocument/2006/relationships/image" Target="../media/image11.emf"/><Relationship Id="rId4" Type="http://schemas.openxmlformats.org/officeDocument/2006/relationships/slideLayout" Target="../slideLayouts/slideLayout140.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theme" Target="../theme/theme11.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6" Type="http://schemas.openxmlformats.org/officeDocument/2006/relationships/theme" Target="../theme/theme1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tags" Target="../tags/tag11.xml"/><Relationship Id="rId3" Type="http://schemas.openxmlformats.org/officeDocument/2006/relationships/slideLayout" Target="../slideLayouts/slideLayout180.xml"/><Relationship Id="rId21" Type="http://schemas.openxmlformats.org/officeDocument/2006/relationships/image" Target="../media/image11.emf"/><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vmlDrawing" Target="../drawings/vmlDrawing5.vml"/><Relationship Id="rId2" Type="http://schemas.openxmlformats.org/officeDocument/2006/relationships/slideLayout" Target="../slideLayouts/slideLayout179.xml"/><Relationship Id="rId16" Type="http://schemas.openxmlformats.org/officeDocument/2006/relationships/theme" Target="../theme/theme13.xml"/><Relationship Id="rId20" Type="http://schemas.openxmlformats.org/officeDocument/2006/relationships/image" Target="../media/image14.emf"/><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19" Type="http://schemas.openxmlformats.org/officeDocument/2006/relationships/oleObject" Target="../embeddings/oleObject5.bin"/><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3" Type="http://schemas.openxmlformats.org/officeDocument/2006/relationships/slideLayout" Target="../slideLayouts/slideLayout195.xml"/><Relationship Id="rId21" Type="http://schemas.openxmlformats.org/officeDocument/2006/relationships/tags" Target="../tags/tag23.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0" Type="http://schemas.openxmlformats.org/officeDocument/2006/relationships/vmlDrawing" Target="../drawings/vmlDrawing11.v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24" Type="http://schemas.openxmlformats.org/officeDocument/2006/relationships/image" Target="../media/image11.emf"/><Relationship Id="rId5" Type="http://schemas.openxmlformats.org/officeDocument/2006/relationships/slideLayout" Target="../slideLayouts/slideLayout197.xml"/><Relationship Id="rId15" Type="http://schemas.openxmlformats.org/officeDocument/2006/relationships/slideLayout" Target="../slideLayouts/slideLayout207.xml"/><Relationship Id="rId23" Type="http://schemas.openxmlformats.org/officeDocument/2006/relationships/image" Target="../media/image14.emf"/><Relationship Id="rId10" Type="http://schemas.openxmlformats.org/officeDocument/2006/relationships/slideLayout" Target="../slideLayouts/slideLayout202.xml"/><Relationship Id="rId19" Type="http://schemas.openxmlformats.org/officeDocument/2006/relationships/theme" Target="../theme/theme14.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oleObject" Target="../embeddings/oleObject11.bin"/></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13.xml"/><Relationship Id="rId7" Type="http://schemas.openxmlformats.org/officeDocument/2006/relationships/image" Target="../media/image20.png"/><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image" Target="../media/image19.png"/><Relationship Id="rId5" Type="http://schemas.openxmlformats.org/officeDocument/2006/relationships/theme" Target="../theme/theme15.xml"/><Relationship Id="rId4" Type="http://schemas.openxmlformats.org/officeDocument/2006/relationships/slideLayout" Target="../slideLayouts/slideLayout21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5" Type="http://schemas.openxmlformats.org/officeDocument/2006/relationships/slideLayout" Target="../slideLayouts/slideLayout219.xml"/><Relationship Id="rId10" Type="http://schemas.openxmlformats.org/officeDocument/2006/relationships/image" Target="../media/image11.emf"/><Relationship Id="rId4" Type="http://schemas.openxmlformats.org/officeDocument/2006/relationships/slideLayout" Target="../slideLayouts/slideLayout218.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238.xml"/><Relationship Id="rId7" Type="http://schemas.openxmlformats.org/officeDocument/2006/relationships/image" Target="../media/image21.png"/><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image" Target="../media/image19.png"/><Relationship Id="rId5" Type="http://schemas.openxmlformats.org/officeDocument/2006/relationships/theme" Target="../theme/theme18.xml"/><Relationship Id="rId4" Type="http://schemas.openxmlformats.org/officeDocument/2006/relationships/slideLayout" Target="../slideLayouts/slideLayout2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theme" Target="../theme/theme19.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26" Type="http://schemas.openxmlformats.org/officeDocument/2006/relationships/slideLayout" Target="../slideLayouts/slideLayout279.xml"/><Relationship Id="rId39" Type="http://schemas.openxmlformats.org/officeDocument/2006/relationships/image" Target="../media/image14.emf"/><Relationship Id="rId3" Type="http://schemas.openxmlformats.org/officeDocument/2006/relationships/slideLayout" Target="../slideLayouts/slideLayout256.xml"/><Relationship Id="rId21" Type="http://schemas.openxmlformats.org/officeDocument/2006/relationships/slideLayout" Target="../slideLayouts/slideLayout274.xml"/><Relationship Id="rId34" Type="http://schemas.openxmlformats.org/officeDocument/2006/relationships/theme" Target="../theme/theme20.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25" Type="http://schemas.openxmlformats.org/officeDocument/2006/relationships/slideLayout" Target="../slideLayouts/slideLayout278.xml"/><Relationship Id="rId33" Type="http://schemas.openxmlformats.org/officeDocument/2006/relationships/slideLayout" Target="../slideLayouts/slideLayout286.xml"/><Relationship Id="rId38" Type="http://schemas.openxmlformats.org/officeDocument/2006/relationships/oleObject" Target="../embeddings/oleObject19.bin"/><Relationship Id="rId2" Type="http://schemas.openxmlformats.org/officeDocument/2006/relationships/slideLayout" Target="../slideLayouts/slideLayout255.xml"/><Relationship Id="rId16" Type="http://schemas.openxmlformats.org/officeDocument/2006/relationships/slideLayout" Target="../slideLayouts/slideLayout269.xml"/><Relationship Id="rId20" Type="http://schemas.openxmlformats.org/officeDocument/2006/relationships/slideLayout" Target="../slideLayouts/slideLayout273.xml"/><Relationship Id="rId29" Type="http://schemas.openxmlformats.org/officeDocument/2006/relationships/slideLayout" Target="../slideLayouts/slideLayout282.xml"/><Relationship Id="rId41" Type="http://schemas.openxmlformats.org/officeDocument/2006/relationships/oleObject" Target="../embeddings/oleObject20.bin"/><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24" Type="http://schemas.openxmlformats.org/officeDocument/2006/relationships/slideLayout" Target="../slideLayouts/slideLayout277.xml"/><Relationship Id="rId32" Type="http://schemas.openxmlformats.org/officeDocument/2006/relationships/slideLayout" Target="../slideLayouts/slideLayout285.xml"/><Relationship Id="rId37" Type="http://schemas.openxmlformats.org/officeDocument/2006/relationships/tags" Target="../tags/tag38.xml"/><Relationship Id="rId40" Type="http://schemas.openxmlformats.org/officeDocument/2006/relationships/image" Target="../media/image11.emf"/><Relationship Id="rId5" Type="http://schemas.openxmlformats.org/officeDocument/2006/relationships/slideLayout" Target="../slideLayouts/slideLayout258.xml"/><Relationship Id="rId15" Type="http://schemas.openxmlformats.org/officeDocument/2006/relationships/slideLayout" Target="../slideLayouts/slideLayout268.xml"/><Relationship Id="rId23" Type="http://schemas.openxmlformats.org/officeDocument/2006/relationships/slideLayout" Target="../slideLayouts/slideLayout276.xml"/><Relationship Id="rId28" Type="http://schemas.openxmlformats.org/officeDocument/2006/relationships/slideLayout" Target="../slideLayouts/slideLayout281.xml"/><Relationship Id="rId36" Type="http://schemas.openxmlformats.org/officeDocument/2006/relationships/tags" Target="../tags/tag37.xml"/><Relationship Id="rId10" Type="http://schemas.openxmlformats.org/officeDocument/2006/relationships/slideLayout" Target="../slideLayouts/slideLayout263.xml"/><Relationship Id="rId19" Type="http://schemas.openxmlformats.org/officeDocument/2006/relationships/slideLayout" Target="../slideLayouts/slideLayout272.xml"/><Relationship Id="rId31" Type="http://schemas.openxmlformats.org/officeDocument/2006/relationships/slideLayout" Target="../slideLayouts/slideLayout284.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 Id="rId22" Type="http://schemas.openxmlformats.org/officeDocument/2006/relationships/slideLayout" Target="../slideLayouts/slideLayout275.xml"/><Relationship Id="rId27" Type="http://schemas.openxmlformats.org/officeDocument/2006/relationships/slideLayout" Target="../slideLayouts/slideLayout280.xml"/><Relationship Id="rId30" Type="http://schemas.openxmlformats.org/officeDocument/2006/relationships/slideLayout" Target="../slideLayouts/slideLayout283.xml"/><Relationship Id="rId35" Type="http://schemas.openxmlformats.org/officeDocument/2006/relationships/vmlDrawing" Target="../drawings/vmlDrawing19.v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26" Type="http://schemas.openxmlformats.org/officeDocument/2006/relationships/slideLayout" Target="../slideLayouts/slideLayout312.xml"/><Relationship Id="rId39" Type="http://schemas.openxmlformats.org/officeDocument/2006/relationships/slideLayout" Target="../slideLayouts/slideLayout325.xml"/><Relationship Id="rId3" Type="http://schemas.openxmlformats.org/officeDocument/2006/relationships/slideLayout" Target="../slideLayouts/slideLayout289.xml"/><Relationship Id="rId21" Type="http://schemas.openxmlformats.org/officeDocument/2006/relationships/slideLayout" Target="../slideLayouts/slideLayout307.xml"/><Relationship Id="rId34" Type="http://schemas.openxmlformats.org/officeDocument/2006/relationships/slideLayout" Target="../slideLayouts/slideLayout320.xml"/><Relationship Id="rId42" Type="http://schemas.openxmlformats.org/officeDocument/2006/relationships/vmlDrawing" Target="../drawings/vmlDrawing31.vml"/><Relationship Id="rId47" Type="http://schemas.openxmlformats.org/officeDocument/2006/relationships/image" Target="../media/image11.emf"/><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slideLayout" Target="../slideLayouts/slideLayout311.xml"/><Relationship Id="rId33" Type="http://schemas.openxmlformats.org/officeDocument/2006/relationships/slideLayout" Target="../slideLayouts/slideLayout319.xml"/><Relationship Id="rId38" Type="http://schemas.openxmlformats.org/officeDocument/2006/relationships/slideLayout" Target="../slideLayouts/slideLayout324.xml"/><Relationship Id="rId46" Type="http://schemas.openxmlformats.org/officeDocument/2006/relationships/image" Target="../media/image14.emf"/><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slideLayout" Target="../slideLayouts/slideLayout306.xml"/><Relationship Id="rId29" Type="http://schemas.openxmlformats.org/officeDocument/2006/relationships/slideLayout" Target="../slideLayouts/slideLayout315.xml"/><Relationship Id="rId41" Type="http://schemas.openxmlformats.org/officeDocument/2006/relationships/theme" Target="../theme/theme21.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24" Type="http://schemas.openxmlformats.org/officeDocument/2006/relationships/slideLayout" Target="../slideLayouts/slideLayout310.xml"/><Relationship Id="rId32" Type="http://schemas.openxmlformats.org/officeDocument/2006/relationships/slideLayout" Target="../slideLayouts/slideLayout318.xml"/><Relationship Id="rId37" Type="http://schemas.openxmlformats.org/officeDocument/2006/relationships/slideLayout" Target="../slideLayouts/slideLayout323.xml"/><Relationship Id="rId40" Type="http://schemas.openxmlformats.org/officeDocument/2006/relationships/slideLayout" Target="../slideLayouts/slideLayout326.xml"/><Relationship Id="rId45" Type="http://schemas.openxmlformats.org/officeDocument/2006/relationships/oleObject" Target="../embeddings/oleObject32.bin"/><Relationship Id="rId5" Type="http://schemas.openxmlformats.org/officeDocument/2006/relationships/slideLayout" Target="../slideLayouts/slideLayout291.xml"/><Relationship Id="rId15" Type="http://schemas.openxmlformats.org/officeDocument/2006/relationships/slideLayout" Target="../slideLayouts/slideLayout301.xml"/><Relationship Id="rId23" Type="http://schemas.openxmlformats.org/officeDocument/2006/relationships/slideLayout" Target="../slideLayouts/slideLayout309.xml"/><Relationship Id="rId28" Type="http://schemas.openxmlformats.org/officeDocument/2006/relationships/slideLayout" Target="../slideLayouts/slideLayout314.xml"/><Relationship Id="rId36" Type="http://schemas.openxmlformats.org/officeDocument/2006/relationships/slideLayout" Target="../slideLayouts/slideLayout322.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31" Type="http://schemas.openxmlformats.org/officeDocument/2006/relationships/slideLayout" Target="../slideLayouts/slideLayout317.xml"/><Relationship Id="rId44" Type="http://schemas.openxmlformats.org/officeDocument/2006/relationships/tags" Target="../tags/tag65.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slideLayout" Target="../slideLayouts/slideLayout308.xml"/><Relationship Id="rId27" Type="http://schemas.openxmlformats.org/officeDocument/2006/relationships/slideLayout" Target="../slideLayouts/slideLayout313.xml"/><Relationship Id="rId30" Type="http://schemas.openxmlformats.org/officeDocument/2006/relationships/slideLayout" Target="../slideLayouts/slideLayout316.xml"/><Relationship Id="rId35" Type="http://schemas.openxmlformats.org/officeDocument/2006/relationships/slideLayout" Target="../slideLayouts/slideLayout321.xml"/><Relationship Id="rId43" Type="http://schemas.openxmlformats.org/officeDocument/2006/relationships/tags" Target="../tags/tag64.xml"/><Relationship Id="rId48" Type="http://schemas.openxmlformats.org/officeDocument/2006/relationships/oleObject" Target="../embeddings/oleObject3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3.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image" Target="../media/image8.png"/><Relationship Id="rId3" Type="http://schemas.openxmlformats.org/officeDocument/2006/relationships/slideLayout" Target="../slideLayouts/slideLayout92.xml"/><Relationship Id="rId21" Type="http://schemas.openxmlformats.org/officeDocument/2006/relationships/theme" Target="../theme/theme8.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image" Target="../media/image7.png"/><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image" Target="../media/image6.jpeg"/><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image" Target="../media/image5.png"/><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1.emf"/><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9.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853633B9-BE01-4056-9D42-B5EDCE646C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5331" r:id="rId1"/>
    <p:sldLayoutId id="2147505332" r:id="rId2"/>
    <p:sldLayoutId id="2147505333" r:id="rId3"/>
    <p:sldLayoutId id="2147505334" r:id="rId4"/>
    <p:sldLayoutId id="2147505335" r:id="rId5"/>
    <p:sldLayoutId id="2147505336" r:id="rId6"/>
    <p:sldLayoutId id="2147505337" r:id="rId7"/>
    <p:sldLayoutId id="2147505338" r:id="rId8"/>
    <p:sldLayoutId id="2147505339" r:id="rId9"/>
    <p:sldLayoutId id="2147505340" r:id="rId10"/>
    <p:sldLayoutId id="2147505341" r:id="rId11"/>
    <p:sldLayoutId id="2147505342" r:id="rId12"/>
    <p:sldLayoutId id="214750577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0" y="6569075"/>
            <a:ext cx="91440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7" name="Text Placeholder 2"/>
          <p:cNvSpPr>
            <a:spLocks noGrp="1"/>
          </p:cNvSpPr>
          <p:nvPr>
            <p:ph type="body" idx="1"/>
          </p:nvPr>
        </p:nvSpPr>
        <p:spPr bwMode="auto">
          <a:xfrm>
            <a:off x="830263" y="1768475"/>
            <a:ext cx="748506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Slide Number Placeholder 5"/>
          <p:cNvSpPr>
            <a:spLocks noGrp="1"/>
          </p:cNvSpPr>
          <p:nvPr>
            <p:ph type="sldNum" sz="quarter" idx="4"/>
          </p:nvPr>
        </p:nvSpPr>
        <p:spPr>
          <a:xfrm>
            <a:off x="8235950" y="6556375"/>
            <a:ext cx="906463" cy="301625"/>
          </a:xfrm>
          <a:prstGeom prst="rect">
            <a:avLst/>
          </a:prstGeom>
        </p:spPr>
        <p:txBody>
          <a:bodyPr vert="horz" wrap="square" lIns="0" tIns="45720" rIns="91440" bIns="45720" numCol="1" anchor="t" anchorCtr="0" compatLnSpc="1">
            <a:prstTxWarp prst="textNoShape">
              <a:avLst/>
            </a:prstTxWarp>
          </a:bodyPr>
          <a:lstStyle>
            <a:lvl1pPr algn="r">
              <a:defRPr sz="1000">
                <a:solidFill>
                  <a:schemeClr val="bg1"/>
                </a:solidFill>
              </a:defRPr>
            </a:lvl1pPr>
          </a:lstStyle>
          <a:p>
            <a:pPr>
              <a:defRPr/>
            </a:pPr>
            <a:fld id="{853633B9-BE01-4056-9D42-B5EDCE646CCF}" type="slidenum">
              <a:rPr lang="en-US" altLang="en-US" smtClean="0"/>
              <a:pPr>
                <a:defRPr/>
              </a:pPr>
              <a:t>‹#›</a:t>
            </a:fld>
            <a:endParaRPr lang="en-US" altLang="en-US"/>
          </a:p>
        </p:txBody>
      </p:sp>
      <p:pic>
        <p:nvPicPr>
          <p:cNvPr id="1029" name="Picture 1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5802313"/>
            <a:ext cx="168910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551218"/>
      </p:ext>
    </p:extLst>
  </p:cSld>
  <p:clrMap bg1="lt1" tx1="dk1" bg2="lt2" tx2="dk2" accent1="accent1" accent2="accent2" accent3="accent3" accent4="accent4" accent5="accent5" accent6="accent6" hlink="hlink" folHlink="folHlink"/>
  <p:sldLayoutIdLst>
    <p:sldLayoutId id="2147505782" r:id="rId1"/>
    <p:sldLayoutId id="2147505783" r:id="rId2"/>
    <p:sldLayoutId id="2147505784" r:id="rId3"/>
    <p:sldLayoutId id="2147505785" r:id="rId4"/>
    <p:sldLayoutId id="2147505786" r:id="rId5"/>
    <p:sldLayoutId id="2147505787" r:id="rId6"/>
    <p:sldLayoutId id="2147505788" r:id="rId7"/>
    <p:sldLayoutId id="2147505789" r:id="rId8"/>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sz="3600" b="1" kern="1200" spc="-60">
          <a:solidFill>
            <a:srgbClr val="800000"/>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800000"/>
          </a:solidFill>
          <a:latin typeface="Arial" charset="0"/>
          <a:cs typeface="Arial" charset="0"/>
        </a:defRPr>
      </a:lvl2pPr>
      <a:lvl3pPr algn="l" rtl="0" eaLnBrk="1" fontAlgn="base" hangingPunct="1">
        <a:lnSpc>
          <a:spcPct val="90000"/>
        </a:lnSpc>
        <a:spcBef>
          <a:spcPct val="0"/>
        </a:spcBef>
        <a:spcAft>
          <a:spcPct val="0"/>
        </a:spcAft>
        <a:defRPr sz="3600" b="1">
          <a:solidFill>
            <a:srgbClr val="800000"/>
          </a:solidFill>
          <a:latin typeface="Arial" charset="0"/>
          <a:cs typeface="Arial" charset="0"/>
        </a:defRPr>
      </a:lvl3pPr>
      <a:lvl4pPr algn="l" rtl="0" eaLnBrk="1" fontAlgn="base" hangingPunct="1">
        <a:lnSpc>
          <a:spcPct val="90000"/>
        </a:lnSpc>
        <a:spcBef>
          <a:spcPct val="0"/>
        </a:spcBef>
        <a:spcAft>
          <a:spcPct val="0"/>
        </a:spcAft>
        <a:defRPr sz="3600" b="1">
          <a:solidFill>
            <a:srgbClr val="800000"/>
          </a:solidFill>
          <a:latin typeface="Arial" charset="0"/>
          <a:cs typeface="Arial" charset="0"/>
        </a:defRPr>
      </a:lvl4pPr>
      <a:lvl5pPr algn="l" rtl="0" eaLnBrk="1" fontAlgn="base" hangingPunct="1">
        <a:lnSpc>
          <a:spcPct val="90000"/>
        </a:lnSpc>
        <a:spcBef>
          <a:spcPct val="0"/>
        </a:spcBef>
        <a:spcAft>
          <a:spcPct val="0"/>
        </a:spcAft>
        <a:defRPr sz="3600" b="1">
          <a:solidFill>
            <a:srgbClr val="800000"/>
          </a:solidFill>
          <a:latin typeface="Arial" charset="0"/>
          <a:cs typeface="Arial" charset="0"/>
        </a:defRPr>
      </a:lvl5pPr>
      <a:lvl6pPr marL="457200" algn="l" rtl="0" eaLnBrk="1" fontAlgn="base" hangingPunct="1">
        <a:lnSpc>
          <a:spcPct val="90000"/>
        </a:lnSpc>
        <a:spcBef>
          <a:spcPct val="0"/>
        </a:spcBef>
        <a:spcAft>
          <a:spcPct val="0"/>
        </a:spcAft>
        <a:defRPr sz="3600" b="1">
          <a:solidFill>
            <a:srgbClr val="800000"/>
          </a:solidFill>
          <a:latin typeface="Arial" charset="0"/>
          <a:cs typeface="Arial" charset="0"/>
        </a:defRPr>
      </a:lvl6pPr>
      <a:lvl7pPr marL="914400" algn="l" rtl="0" eaLnBrk="1" fontAlgn="base" hangingPunct="1">
        <a:lnSpc>
          <a:spcPct val="90000"/>
        </a:lnSpc>
        <a:spcBef>
          <a:spcPct val="0"/>
        </a:spcBef>
        <a:spcAft>
          <a:spcPct val="0"/>
        </a:spcAft>
        <a:defRPr sz="3600" b="1">
          <a:solidFill>
            <a:srgbClr val="800000"/>
          </a:solidFill>
          <a:latin typeface="Arial" charset="0"/>
          <a:cs typeface="Arial" charset="0"/>
        </a:defRPr>
      </a:lvl7pPr>
      <a:lvl8pPr marL="1371600" algn="l" rtl="0" eaLnBrk="1" fontAlgn="base" hangingPunct="1">
        <a:lnSpc>
          <a:spcPct val="90000"/>
        </a:lnSpc>
        <a:spcBef>
          <a:spcPct val="0"/>
        </a:spcBef>
        <a:spcAft>
          <a:spcPct val="0"/>
        </a:spcAft>
        <a:defRPr sz="3600" b="1">
          <a:solidFill>
            <a:srgbClr val="800000"/>
          </a:solidFill>
          <a:latin typeface="Arial" charset="0"/>
          <a:cs typeface="Arial" charset="0"/>
        </a:defRPr>
      </a:lvl8pPr>
      <a:lvl9pPr marL="1828800" algn="l" rtl="0" eaLnBrk="1" fontAlgn="base" hangingPunct="1">
        <a:lnSpc>
          <a:spcPct val="90000"/>
        </a:lnSpc>
        <a:spcBef>
          <a:spcPct val="0"/>
        </a:spcBef>
        <a:spcAft>
          <a:spcPct val="0"/>
        </a:spcAft>
        <a:defRPr sz="3600" b="1">
          <a:solidFill>
            <a:srgbClr val="800000"/>
          </a:solidFill>
          <a:latin typeface="Arial" charset="0"/>
          <a:cs typeface="Arial" charset="0"/>
        </a:defRPr>
      </a:lvl9pPr>
    </p:titleStyle>
    <p:bodyStyle>
      <a:lvl1pPr marL="182563" indent="-182563" algn="l" rtl="0" eaLnBrk="1" fontAlgn="base" hangingPunct="1">
        <a:lnSpc>
          <a:spcPct val="90000"/>
        </a:lnSpc>
        <a:spcBef>
          <a:spcPts val="1200"/>
        </a:spcBef>
        <a:spcAft>
          <a:spcPct val="0"/>
        </a:spcAft>
        <a:buFont typeface="Wingdings" panose="05000000000000000000" pitchFamily="2" charset="2"/>
        <a:buChar char="§"/>
        <a:defRPr sz="3200" kern="1200">
          <a:solidFill>
            <a:srgbClr val="171714"/>
          </a:solidFill>
          <a:latin typeface="Arial" charset="0"/>
          <a:ea typeface="Arial" charset="0"/>
          <a:cs typeface="Arial" charset="0"/>
        </a:defRPr>
      </a:lvl1pPr>
      <a:lvl2pPr marL="685800" indent="-182563" algn="l" rtl="0" eaLnBrk="1" fontAlgn="base" hangingPunct="1">
        <a:lnSpc>
          <a:spcPct val="90000"/>
        </a:lnSpc>
        <a:spcBef>
          <a:spcPts val="250"/>
        </a:spcBef>
        <a:spcAft>
          <a:spcPts val="250"/>
        </a:spcAft>
        <a:buFont typeface="Wingdings" panose="05000000000000000000" pitchFamily="2" charset="2"/>
        <a:buChar char="§"/>
        <a:defRPr sz="2800" kern="1200">
          <a:solidFill>
            <a:srgbClr val="171714"/>
          </a:solidFill>
          <a:latin typeface="Arial" charset="0"/>
          <a:ea typeface="Arial" charset="0"/>
          <a:cs typeface="Arial" charset="0"/>
        </a:defRPr>
      </a:lvl2pPr>
      <a:lvl3pPr marL="1143000" indent="-182563" algn="l" rtl="0" eaLnBrk="1" fontAlgn="base" hangingPunct="1">
        <a:lnSpc>
          <a:spcPct val="90000"/>
        </a:lnSpc>
        <a:spcBef>
          <a:spcPts val="250"/>
        </a:spcBef>
        <a:spcAft>
          <a:spcPts val="250"/>
        </a:spcAft>
        <a:buFont typeface="Wingdings" panose="05000000000000000000" pitchFamily="2" charset="2"/>
        <a:buChar char="§"/>
        <a:defRPr sz="2800" kern="1200">
          <a:solidFill>
            <a:srgbClr val="171714"/>
          </a:solidFill>
          <a:latin typeface="Arial" charset="0"/>
          <a:ea typeface="Arial" charset="0"/>
          <a:cs typeface="Arial" charset="0"/>
        </a:defRPr>
      </a:lvl3pPr>
      <a:lvl4pPr marL="1600200" indent="-182563" algn="l" rtl="0" eaLnBrk="1" fontAlgn="base" hangingPunct="1">
        <a:lnSpc>
          <a:spcPct val="90000"/>
        </a:lnSpc>
        <a:spcBef>
          <a:spcPts val="250"/>
        </a:spcBef>
        <a:spcAft>
          <a:spcPts val="250"/>
        </a:spcAft>
        <a:buFont typeface="Wingdings" panose="05000000000000000000" pitchFamily="2" charset="2"/>
        <a:buChar char="§"/>
        <a:defRPr sz="2800" kern="1200">
          <a:solidFill>
            <a:srgbClr val="171714"/>
          </a:solidFill>
          <a:latin typeface="Arial" charset="0"/>
          <a:ea typeface="Arial" charset="0"/>
          <a:cs typeface="Arial" charset="0"/>
        </a:defRPr>
      </a:lvl4pPr>
      <a:lvl5pPr marL="2057400" indent="-182563" algn="l" rtl="0" eaLnBrk="1" fontAlgn="base" hangingPunct="1">
        <a:lnSpc>
          <a:spcPct val="90000"/>
        </a:lnSpc>
        <a:spcBef>
          <a:spcPts val="250"/>
        </a:spcBef>
        <a:spcAft>
          <a:spcPts val="250"/>
        </a:spcAft>
        <a:buFont typeface="Wingdings" panose="05000000000000000000" pitchFamily="2" charset="2"/>
        <a:buChar char="§"/>
        <a:defRPr sz="2800" kern="1200">
          <a:solidFill>
            <a:srgbClr val="171714"/>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2436804C-B3BE-4018-B36C-F5D37E793B40}" type="slidenum">
              <a:rPr lang="en-US" altLang="en-US"/>
              <a:pPr>
                <a:defRPr/>
              </a:pPr>
              <a:t>‹#›</a:t>
            </a:fld>
            <a:endParaRPr lang="en-US" altLang="en-US"/>
          </a:p>
        </p:txBody>
      </p:sp>
    </p:spTree>
    <p:extLst>
      <p:ext uri="{BB962C8B-B14F-4D97-AF65-F5344CB8AC3E}">
        <p14:creationId xmlns:p14="http://schemas.microsoft.com/office/powerpoint/2010/main" val="2559905588"/>
      </p:ext>
    </p:extLst>
  </p:cSld>
  <p:clrMap bg1="lt1" tx1="dk1" bg2="lt2" tx2="dk2" accent1="accent1" accent2="accent2" accent3="accent3" accent4="accent4" accent5="accent5" accent6="accent6" hlink="hlink" folHlink="folHlink"/>
  <p:sldLayoutIdLst>
    <p:sldLayoutId id="2147505810" r:id="rId1"/>
    <p:sldLayoutId id="2147505811" r:id="rId2"/>
    <p:sldLayoutId id="2147505812" r:id="rId3"/>
    <p:sldLayoutId id="2147505813" r:id="rId4"/>
    <p:sldLayoutId id="2147505814" r:id="rId5"/>
    <p:sldLayoutId id="2147505815" r:id="rId6"/>
    <p:sldLayoutId id="2147505816" r:id="rId7"/>
    <p:sldLayoutId id="2147505817" r:id="rId8"/>
    <p:sldLayoutId id="2147505818" r:id="rId9"/>
    <p:sldLayoutId id="2147505819" r:id="rId10"/>
    <p:sldLayoutId id="2147505820" r:id="rId11"/>
    <p:sldLayoutId id="2147505821" r:id="rId12"/>
    <p:sldLayoutId id="2147505822" r:id="rId13"/>
    <p:sldLayoutId id="2147505823" r:id="rId14"/>
    <p:sldLayoutId id="2147505824" r:id="rId15"/>
    <p:sldLayoutId id="2147505825" r:id="rId16"/>
    <p:sldLayoutId id="2147505826" r:id="rId17"/>
    <p:sldLayoutId id="2147505827"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84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Arial" charset="0"/>
              </a:defRPr>
            </a:lvl1pPr>
          </a:lstStyle>
          <a:p>
            <a:pPr>
              <a:defRPr/>
            </a:pPr>
            <a:fld id="{0C6A33C3-03C9-4F6C-83D9-A5048941A5E3}" type="datetimeFigureOut">
              <a:rPr lang="en-US"/>
              <a:pPr>
                <a:defRPr/>
              </a:pPr>
              <a:t>4/2/2020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ＭＳ Ｐゴシック" panose="020B0600070205080204" pitchFamily="34" charset="-128"/>
                <a:cs typeface="Arial" panose="020B0604020202020204" pitchFamily="34" charset="0"/>
              </a:defRPr>
            </a:lvl1pPr>
          </a:lstStyle>
          <a:p>
            <a:pPr>
              <a:defRPr/>
            </a:pPr>
            <a:fld id="{BDDAA70D-95C9-4949-B9DA-AAB21929CBB5}" type="slidenum">
              <a:rPr lang="en-US" altLang="en-US"/>
              <a:pPr>
                <a:defRPr/>
              </a:pPr>
              <a:t>‹#›</a:t>
            </a:fld>
            <a:endParaRPr lang="en-US" altLang="en-US"/>
          </a:p>
        </p:txBody>
      </p:sp>
    </p:spTree>
    <p:extLst>
      <p:ext uri="{BB962C8B-B14F-4D97-AF65-F5344CB8AC3E}">
        <p14:creationId xmlns:p14="http://schemas.microsoft.com/office/powerpoint/2010/main" val="1431141405"/>
      </p:ext>
    </p:extLst>
  </p:cSld>
  <p:clrMap bg1="lt1" tx1="dk1" bg2="lt2" tx2="dk2" accent1="accent1" accent2="accent2" accent3="accent3" accent4="accent4" accent5="accent5" accent6="accent6" hlink="hlink" folHlink="folHlink"/>
  <p:sldLayoutIdLst>
    <p:sldLayoutId id="2147505829" r:id="rId1"/>
    <p:sldLayoutId id="2147505830" r:id="rId2"/>
    <p:sldLayoutId id="2147505831" r:id="rId3"/>
    <p:sldLayoutId id="2147505832" r:id="rId4"/>
    <p:sldLayoutId id="2147505833" r:id="rId5"/>
    <p:sldLayoutId id="2147505834" r:id="rId6"/>
    <p:sldLayoutId id="2147505835" r:id="rId7"/>
    <p:sldLayoutId id="2147505836" r:id="rId8"/>
    <p:sldLayoutId id="2147505837" r:id="rId9"/>
    <p:sldLayoutId id="2147505838" r:id="rId10"/>
    <p:sldLayoutId id="2147505839" r:id="rId11"/>
    <p:sldLayoutId id="2147505840" r:id="rId12"/>
    <p:sldLayoutId id="2147505841" r:id="rId13"/>
    <p:sldLayoutId id="2147505842" r:id="rId14"/>
    <p:sldLayoutId id="2147505843"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8"/>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26374" name="think-cell Slide" r:id="rId19" imgW="270" imgH="270" progId="TCLayout.ActiveDocument.1">
                  <p:embed/>
                </p:oleObj>
              </mc:Choice>
              <mc:Fallback>
                <p:oleObj name="think-cell Slide" r:id="rId19" imgW="270" imgH="270" progId="TCLayout.ActiveDocument.1">
                  <p:embed/>
                  <p:pic>
                    <p:nvPicPr>
                      <p:cNvPr id="0" name=""/>
                      <p:cNvPicPr/>
                      <p:nvPr/>
                    </p:nvPicPr>
                    <p:blipFill>
                      <a:blip r:embed="rId20"/>
                      <a:stretch>
                        <a:fillRect/>
                      </a:stretch>
                    </p:blipFill>
                    <p:spPr>
                      <a:xfrm>
                        <a:off x="1589" y="1590"/>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2" name="Rectangle 1"/>
          <p:cNvSpPr/>
          <p:nvPr/>
        </p:nvSpPr>
        <p:spPr>
          <a:xfrm>
            <a:off x="3852892" y="1"/>
            <a:ext cx="1438215" cy="230832"/>
          </a:xfrm>
          <a:prstGeom prst="rect">
            <a:avLst/>
          </a:prstGeom>
        </p:spPr>
        <p:txBody>
          <a:bodyPr wrap="none">
            <a:spAutoFit/>
          </a:bodyPr>
          <a:lstStyle/>
          <a:p>
            <a:pPr algn="ctr">
              <a:defRPr/>
            </a:pPr>
            <a:r>
              <a:rPr lang="en-US" sz="900" dirty="0">
                <a:solidFill>
                  <a:srgbClr val="8B0021"/>
                </a:solidFill>
              </a:rPr>
              <a:t>CONFIDENTIAL DRAFT</a:t>
            </a:r>
          </a:p>
        </p:txBody>
      </p:sp>
      <p:sp>
        <p:nvSpPr>
          <p:cNvPr id="11" name="Rectangle 10"/>
          <p:cNvSpPr/>
          <p:nvPr/>
        </p:nvSpPr>
        <p:spPr>
          <a:xfrm>
            <a:off x="-7938" y="6620256"/>
            <a:ext cx="9159875" cy="237744"/>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pic>
        <p:nvPicPr>
          <p:cNvPr id="12" name="Picture 12"/>
          <p:cNvPicPr>
            <a:picLocks noChangeAspect="1"/>
          </p:cNvPicPr>
          <p:nvPr/>
        </p:nvPicPr>
        <p:blipFill rotWithShape="1">
          <a:blip r:embed="rId21" cstate="print">
            <a:extLst>
              <a:ext uri="{28A0092B-C50C-407E-A947-70E740481C1C}">
                <a14:useLocalDpi xmlns:a14="http://schemas.microsoft.com/office/drawing/2010/main" val="0"/>
              </a:ext>
            </a:extLst>
          </a:blip>
          <a:srcRect b="12590"/>
          <a:stretch/>
        </p:blipFill>
        <p:spPr bwMode="auto">
          <a:xfrm>
            <a:off x="139701" y="6036882"/>
            <a:ext cx="1384300" cy="59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fld id="{4325448C-9542-4004-A793-6C63BE18F637}" type="slidenum">
              <a:rPr lang="en-US" smtClean="0">
                <a:solidFill>
                  <a:srgbClr val="FFFFFF"/>
                </a:solidFill>
              </a:rPr>
              <a:pPr/>
              <a:t>‹#›</a:t>
            </a:fld>
            <a:endParaRPr lang="en-US" dirty="0">
              <a:solidFill>
                <a:srgbClr val="FFFFFF"/>
              </a:solidFill>
            </a:endParaRPr>
          </a:p>
        </p:txBody>
      </p:sp>
      <p:sp>
        <p:nvSpPr>
          <p:cNvPr id="5" name="Text Placeholder 4"/>
          <p:cNvSpPr>
            <a:spLocks noGrp="1"/>
          </p:cNvSpPr>
          <p:nvPr>
            <p:ph type="body" idx="1"/>
          </p:nvPr>
        </p:nvSpPr>
        <p:spPr>
          <a:xfrm>
            <a:off x="457200" y="1295400"/>
            <a:ext cx="8229600" cy="4525963"/>
          </a:xfrm>
          <a:prstGeom prst="rect">
            <a:avLst/>
          </a:prstGeom>
        </p:spPr>
        <p:txBody>
          <a:bodyPr vert="horz" lIns="91440" tIns="45720" rIns="91440" bIns="45720" rtlCol="0">
            <a:normAutofit/>
          </a:bodyPr>
          <a:lstStyle/>
          <a:p>
            <a:pPr marL="0" marR="0" lvl="0" indent="0" algn="l" defTabSz="6858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0" algn="l" defTabSz="6858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0" marR="0" lvl="2" indent="0" algn="l" defTabSz="6858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0" marR="0" lvl="3" indent="0" algn="l" defTabSz="6858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0" marR="0" lvl="4" indent="0" algn="l" defTabSz="6858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endParaRPr kumimoji="0" 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48366958"/>
      </p:ext>
    </p:extLst>
  </p:cSld>
  <p:clrMap bg1="lt1" tx1="dk1" bg2="lt2" tx2="dk2" accent1="accent1" accent2="accent2" accent3="accent3" accent4="accent4" accent5="accent5" accent6="accent6" hlink="hlink" folHlink="folHlink"/>
  <p:sldLayoutIdLst>
    <p:sldLayoutId id="2147505845" r:id="rId1"/>
    <p:sldLayoutId id="2147505846" r:id="rId2"/>
    <p:sldLayoutId id="2147505847" r:id="rId3"/>
    <p:sldLayoutId id="2147505848" r:id="rId4"/>
    <p:sldLayoutId id="2147505849" r:id="rId5"/>
    <p:sldLayoutId id="2147505850" r:id="rId6"/>
    <p:sldLayoutId id="2147505851" r:id="rId7"/>
    <p:sldLayoutId id="2147505852" r:id="rId8"/>
    <p:sldLayoutId id="2147505853" r:id="rId9"/>
    <p:sldLayoutId id="2147505854" r:id="rId10"/>
    <p:sldLayoutId id="2147505855" r:id="rId11"/>
    <p:sldLayoutId id="2147505856" r:id="rId12"/>
    <p:sldLayoutId id="2147505857" r:id="rId13"/>
    <p:sldLayoutId id="2147505858" r:id="rId14"/>
    <p:sldLayoutId id="2147505859" r:id="rId15"/>
  </p:sldLayoutIdLst>
  <p:hf hdr="0" ftr="0" dt="0"/>
  <p:txStyles>
    <p:titleStyle>
      <a:lvl1pPr marL="342900" indent="-342900" algn="l" rtl="0" eaLnBrk="1" fontAlgn="base" hangingPunct="1">
        <a:spcBef>
          <a:spcPct val="0"/>
        </a:spcBef>
        <a:spcAft>
          <a:spcPct val="0"/>
        </a:spcAft>
        <a:defRPr sz="1800" b="1" kern="1200">
          <a:solidFill>
            <a:schemeClr val="tx2"/>
          </a:solidFill>
          <a:latin typeface="+mn-lt"/>
          <a:ea typeface="+mj-ea"/>
          <a:cs typeface="Times New Roman" panose="02020603050405020304" pitchFamily="18" charset="0"/>
        </a:defRPr>
      </a:lvl1pPr>
      <a:lvl2pPr marL="3429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2pPr>
      <a:lvl3pPr marL="3429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3pPr>
      <a:lvl4pPr marL="3429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4pPr>
      <a:lvl5pPr marL="3429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5pPr>
      <a:lvl6pPr marL="6858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6pPr>
      <a:lvl7pPr marL="10287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7pPr>
      <a:lvl8pPr marL="13716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8pPr>
      <a:lvl9pPr marL="17145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9pPr>
    </p:titleStyle>
    <p:bodyStyle>
      <a:lvl1pPr marL="0" marR="0" indent="0" algn="l" defTabSz="685800" rtl="0" eaLnBrk="1" fontAlgn="base" latinLnBrk="0" hangingPunct="1">
        <a:lnSpc>
          <a:spcPct val="100000"/>
        </a:lnSpc>
        <a:spcBef>
          <a:spcPct val="20000"/>
        </a:spcBef>
        <a:spcAft>
          <a:spcPct val="0"/>
        </a:spcAft>
        <a:buClrTx/>
        <a:buSzTx/>
        <a:buFont typeface="Arial" charset="0"/>
        <a:buNone/>
        <a:tabLst/>
        <a:defRPr sz="1350" b="1" kern="1200">
          <a:solidFill>
            <a:schemeClr val="tx1"/>
          </a:solidFill>
          <a:latin typeface="Arial" panose="020B0604020202020204" pitchFamily="34" charset="0"/>
          <a:ea typeface="+mn-ea"/>
          <a:cs typeface="Arial" panose="020B0604020202020204" pitchFamily="34" charset="0"/>
        </a:defRPr>
      </a:lvl1pPr>
      <a:lvl2pPr marL="557213" marR="0" indent="-214313" algn="l" defTabSz="685800" rtl="0" eaLnBrk="1" fontAlgn="base" latinLnBrk="0" hangingPunct="1">
        <a:lnSpc>
          <a:spcPct val="100000"/>
        </a:lnSpc>
        <a:spcBef>
          <a:spcPct val="20000"/>
        </a:spcBef>
        <a:spcAft>
          <a:spcPct val="0"/>
        </a:spcAft>
        <a:buClrTx/>
        <a:buSzTx/>
        <a:buFont typeface="Arial" charset="0"/>
        <a:buChar char="•"/>
        <a:tabLst/>
        <a:defRPr sz="1350" kern="1200">
          <a:solidFill>
            <a:schemeClr val="tx1"/>
          </a:solidFill>
          <a:latin typeface="Arial" panose="020B0604020202020204" pitchFamily="34" charset="0"/>
          <a:ea typeface="+mn-ea"/>
          <a:cs typeface="Arial" panose="020B0604020202020204" pitchFamily="34" charset="0"/>
        </a:defRPr>
      </a:lvl2pPr>
      <a:lvl3pPr marL="857250" marR="0" indent="-171450" algn="l" defTabSz="685800" rtl="0" eaLnBrk="1" fontAlgn="base" latinLnBrk="0" hangingPunct="1">
        <a:lnSpc>
          <a:spcPct val="100000"/>
        </a:lnSpc>
        <a:spcBef>
          <a:spcPct val="20000"/>
        </a:spcBef>
        <a:spcAft>
          <a:spcPct val="0"/>
        </a:spcAft>
        <a:buClrTx/>
        <a:buSzTx/>
        <a:buFont typeface="Arial" charset="0"/>
        <a:buChar char="-"/>
        <a:tabLst/>
        <a:defRPr sz="1350" kern="1200">
          <a:solidFill>
            <a:schemeClr val="tx1"/>
          </a:solidFill>
          <a:latin typeface="Arial" panose="020B0604020202020204" pitchFamily="34" charset="0"/>
          <a:ea typeface="+mn-ea"/>
          <a:cs typeface="Arial" panose="020B0604020202020204" pitchFamily="34" charset="0"/>
        </a:defRPr>
      </a:lvl3pPr>
      <a:lvl4pPr marL="1200150" marR="0" indent="-171450" algn="l" defTabSz="685800" rtl="0" eaLnBrk="1" fontAlgn="base" latinLnBrk="0" hangingPunct="1">
        <a:lnSpc>
          <a:spcPct val="100000"/>
        </a:lnSpc>
        <a:spcBef>
          <a:spcPct val="20000"/>
        </a:spcBef>
        <a:spcAft>
          <a:spcPct val="0"/>
        </a:spcAft>
        <a:buClrTx/>
        <a:buSzTx/>
        <a:buFont typeface="Arial" charset="0"/>
        <a:buChar char="•"/>
        <a:tabLst/>
        <a:defRPr sz="1350" kern="1200">
          <a:solidFill>
            <a:schemeClr val="tx1"/>
          </a:solidFill>
          <a:latin typeface="Arial" panose="020B0604020202020204" pitchFamily="34" charset="0"/>
          <a:ea typeface="+mn-ea"/>
          <a:cs typeface="Arial" panose="020B0604020202020204" pitchFamily="34" charset="0"/>
        </a:defRPr>
      </a:lvl4pPr>
      <a:lvl5pPr marL="1543050" marR="0" indent="-171450" algn="l" defTabSz="685800" rtl="0" eaLnBrk="1" fontAlgn="base" latinLnBrk="0" hangingPunct="1">
        <a:lnSpc>
          <a:spcPct val="100000"/>
        </a:lnSpc>
        <a:spcBef>
          <a:spcPct val="20000"/>
        </a:spcBef>
        <a:spcAft>
          <a:spcPct val="0"/>
        </a:spcAft>
        <a:buClrTx/>
        <a:buSzTx/>
        <a:buFont typeface="Arial" charset="0"/>
        <a:buChar char="-"/>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1"/>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2518" name="think-cell Slide" r:id="rId22" imgW="270" imgH="270" progId="TCLayout.ActiveDocument.1">
                  <p:embed/>
                </p:oleObj>
              </mc:Choice>
              <mc:Fallback>
                <p:oleObj name="think-cell Slide" r:id="rId22" imgW="270" imgH="270" progId="TCLayout.ActiveDocument.1">
                  <p:embed/>
                  <p:pic>
                    <p:nvPicPr>
                      <p:cNvPr id="0" name=""/>
                      <p:cNvPicPr/>
                      <p:nvPr/>
                    </p:nvPicPr>
                    <p:blipFill>
                      <a:blip r:embed="rId23"/>
                      <a:stretch>
                        <a:fillRect/>
                      </a:stretch>
                    </p:blipFill>
                    <p:spPr>
                      <a:xfrm>
                        <a:off x="1589" y="1590"/>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11" name="Rectangle 10"/>
          <p:cNvSpPr/>
          <p:nvPr/>
        </p:nvSpPr>
        <p:spPr>
          <a:xfrm>
            <a:off x="-7938" y="6620256"/>
            <a:ext cx="9159875" cy="237744"/>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FFFFFF"/>
              </a:solidFill>
            </a:endParaRPr>
          </a:p>
        </p:txBody>
      </p:sp>
      <p:pic>
        <p:nvPicPr>
          <p:cNvPr id="12" name="Picture 12"/>
          <p:cNvPicPr>
            <a:picLocks noChangeAspect="1"/>
          </p:cNvPicPr>
          <p:nvPr/>
        </p:nvPicPr>
        <p:blipFill rotWithShape="1">
          <a:blip r:embed="rId24" cstate="print">
            <a:extLst>
              <a:ext uri="{28A0092B-C50C-407E-A947-70E740481C1C}">
                <a14:useLocalDpi xmlns:a14="http://schemas.microsoft.com/office/drawing/2010/main" val="0"/>
              </a:ext>
            </a:extLst>
          </a:blip>
          <a:srcRect b="12590"/>
          <a:stretch/>
        </p:blipFill>
        <p:spPr bwMode="auto">
          <a:xfrm>
            <a:off x="139701" y="6036882"/>
            <a:ext cx="1384300" cy="59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a:xfrm>
            <a:off x="8534400" y="6620258"/>
            <a:ext cx="609600" cy="236157"/>
          </a:xfrm>
          <a:prstGeom prst="rect">
            <a:avLst/>
          </a:prstGeom>
        </p:spPr>
        <p:txBody>
          <a:bodyPr vert="horz" lIns="91440" tIns="45720" rIns="91440" bIns="45720" rtlCol="0" anchor="ctr"/>
          <a:lstStyle>
            <a:lvl1pPr algn="r">
              <a:defRPr sz="825">
                <a:solidFill>
                  <a:schemeClr val="bg1"/>
                </a:solidFill>
                <a:latin typeface="+mn-lt"/>
              </a:defRPr>
            </a:lvl1pPr>
          </a:lstStyle>
          <a:p>
            <a:pPr eaLnBrk="1" hangingPunct="1">
              <a:defRPr/>
            </a:pPr>
            <a:fld id="{4325448C-9542-4004-A793-6C63BE18F637}" type="slidenum">
              <a:rPr lang="en-US" smtClean="0">
                <a:solidFill>
                  <a:srgbClr val="FFFFFF"/>
                </a:solidFill>
                <a:cs typeface="Arial" charset="0"/>
              </a:rPr>
              <a:pPr eaLnBrk="1" hangingPunct="1">
                <a:defRPr/>
              </a:pPr>
              <a:t>‹#›</a:t>
            </a:fld>
            <a:endParaRPr lang="en-US">
              <a:solidFill>
                <a:srgbClr val="FFFFFF"/>
              </a:solidFill>
              <a:cs typeface="Arial" charset="0"/>
            </a:endParaRPr>
          </a:p>
        </p:txBody>
      </p:sp>
      <p:sp>
        <p:nvSpPr>
          <p:cNvPr id="5" name="Text Placeholder 4"/>
          <p:cNvSpPr>
            <a:spLocks noGrp="1"/>
          </p:cNvSpPr>
          <p:nvPr>
            <p:ph type="body" idx="1"/>
          </p:nvPr>
        </p:nvSpPr>
        <p:spPr>
          <a:xfrm>
            <a:off x="457200" y="1295400"/>
            <a:ext cx="8229600" cy="4525963"/>
          </a:xfrm>
          <a:prstGeom prst="rect">
            <a:avLst/>
          </a:prstGeom>
        </p:spPr>
        <p:txBody>
          <a:bodyPr vert="horz" lIns="91440" tIns="45720" rIns="91440" bIns="45720" rtlCol="0">
            <a:normAutofit/>
          </a:bodyPr>
          <a:lstStyle/>
          <a:p>
            <a:pPr marL="0" marR="0" lvl="0" indent="0" algn="l" defTabSz="6858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0" algn="l" defTabSz="6858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0" marR="0" lvl="2" indent="0" algn="l" defTabSz="6858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0" marR="0" lvl="3" indent="0" algn="l" defTabSz="6858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0" marR="0" lvl="4" indent="0" algn="l" defTabSz="685800" rtl="0" eaLnBrk="1" fontAlgn="base" latinLnBrk="0" hangingPunct="1">
              <a:lnSpc>
                <a:spcPct val="100000"/>
              </a:lnSpc>
              <a:spcBef>
                <a:spcPct val="20000"/>
              </a:spcBef>
              <a:spcAft>
                <a:spcPct val="0"/>
              </a:spcAft>
              <a:buClrTx/>
              <a:buSzTx/>
              <a:buFont typeface="Arial" charset="0"/>
              <a:buNone/>
              <a:tabLst/>
              <a:defRPr/>
            </a:pPr>
            <a:r>
              <a:rPr kumimoji="0" lang="en-US" sz="13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Fifth level</a:t>
            </a:r>
            <a:endParaRPr kumimoji="0" lang="en-US" sz="13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9238878"/>
      </p:ext>
    </p:extLst>
  </p:cSld>
  <p:clrMap bg1="lt1" tx1="dk1" bg2="lt2" tx2="dk2" accent1="accent1" accent2="accent2" accent3="accent3" accent4="accent4" accent5="accent5" accent6="accent6" hlink="hlink" folHlink="folHlink"/>
  <p:sldLayoutIdLst>
    <p:sldLayoutId id="2147505861" r:id="rId1"/>
    <p:sldLayoutId id="2147505862" r:id="rId2"/>
    <p:sldLayoutId id="2147505863" r:id="rId3"/>
    <p:sldLayoutId id="2147505864" r:id="rId4"/>
    <p:sldLayoutId id="2147505865" r:id="rId5"/>
    <p:sldLayoutId id="2147505866" r:id="rId6"/>
    <p:sldLayoutId id="2147505867" r:id="rId7"/>
    <p:sldLayoutId id="2147505868" r:id="rId8"/>
    <p:sldLayoutId id="2147505869" r:id="rId9"/>
    <p:sldLayoutId id="2147505870" r:id="rId10"/>
    <p:sldLayoutId id="2147505871" r:id="rId11"/>
    <p:sldLayoutId id="2147505872" r:id="rId12"/>
    <p:sldLayoutId id="2147505873" r:id="rId13"/>
    <p:sldLayoutId id="2147505874" r:id="rId14"/>
    <p:sldLayoutId id="2147505875" r:id="rId15"/>
    <p:sldLayoutId id="2147505876" r:id="rId16"/>
    <p:sldLayoutId id="2147505877" r:id="rId17"/>
    <p:sldLayoutId id="2147505878" r:id="rId18"/>
  </p:sldLayoutIdLst>
  <p:timing>
    <p:tnLst>
      <p:par>
        <p:cTn id="1" dur="indefinite" restart="never" nodeType="tmRoot"/>
      </p:par>
    </p:tnLst>
  </p:timing>
  <p:hf sldNum="0" hdr="0" ftr="0" dt="0"/>
  <p:txStyles>
    <p:titleStyle>
      <a:lvl1pPr marL="342900" indent="-342900" algn="l" rtl="0" eaLnBrk="1" fontAlgn="base" hangingPunct="1">
        <a:spcBef>
          <a:spcPct val="0"/>
        </a:spcBef>
        <a:spcAft>
          <a:spcPct val="0"/>
        </a:spcAft>
        <a:defRPr sz="1800" b="1" kern="1200">
          <a:solidFill>
            <a:schemeClr val="tx2"/>
          </a:solidFill>
          <a:latin typeface="+mn-lt"/>
          <a:ea typeface="+mj-ea"/>
          <a:cs typeface="Times New Roman" panose="02020603050405020304" pitchFamily="18" charset="0"/>
        </a:defRPr>
      </a:lvl1pPr>
      <a:lvl2pPr marL="3429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2pPr>
      <a:lvl3pPr marL="3429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3pPr>
      <a:lvl4pPr marL="3429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4pPr>
      <a:lvl5pPr marL="3429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5pPr>
      <a:lvl6pPr marL="6858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6pPr>
      <a:lvl7pPr marL="10287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7pPr>
      <a:lvl8pPr marL="13716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8pPr>
      <a:lvl9pPr marL="1714500" indent="-342900" algn="l" rtl="0" eaLnBrk="1" fontAlgn="base" hangingPunct="1">
        <a:spcBef>
          <a:spcPct val="0"/>
        </a:spcBef>
        <a:spcAft>
          <a:spcPct val="0"/>
        </a:spcAft>
        <a:defRPr sz="1800">
          <a:solidFill>
            <a:schemeClr val="tx2"/>
          </a:solidFill>
          <a:latin typeface="Times New Roman" pitchFamily="18" charset="0"/>
          <a:cs typeface="Times New Roman" pitchFamily="18" charset="0"/>
        </a:defRPr>
      </a:lvl9pPr>
    </p:titleStyle>
    <p:bodyStyle>
      <a:lvl1pPr marL="0" marR="0" indent="0" algn="l" defTabSz="685800" rtl="0" eaLnBrk="1" fontAlgn="base" latinLnBrk="0" hangingPunct="1">
        <a:lnSpc>
          <a:spcPct val="100000"/>
        </a:lnSpc>
        <a:spcBef>
          <a:spcPct val="20000"/>
        </a:spcBef>
        <a:spcAft>
          <a:spcPct val="0"/>
        </a:spcAft>
        <a:buClrTx/>
        <a:buSzTx/>
        <a:buFont typeface="Arial" charset="0"/>
        <a:buNone/>
        <a:tabLst/>
        <a:defRPr sz="1350" b="1" kern="1200">
          <a:solidFill>
            <a:schemeClr val="tx1"/>
          </a:solidFill>
          <a:latin typeface="Arial" panose="020B0604020202020204" pitchFamily="34" charset="0"/>
          <a:ea typeface="+mn-ea"/>
          <a:cs typeface="Arial" panose="020B0604020202020204" pitchFamily="34" charset="0"/>
        </a:defRPr>
      </a:lvl1pPr>
      <a:lvl2pPr marL="557213" marR="0" indent="-214313" algn="l" defTabSz="685800" rtl="0" eaLnBrk="1" fontAlgn="base" latinLnBrk="0" hangingPunct="1">
        <a:lnSpc>
          <a:spcPct val="100000"/>
        </a:lnSpc>
        <a:spcBef>
          <a:spcPct val="20000"/>
        </a:spcBef>
        <a:spcAft>
          <a:spcPct val="0"/>
        </a:spcAft>
        <a:buClrTx/>
        <a:buSzTx/>
        <a:buFont typeface="Arial" charset="0"/>
        <a:buChar char="•"/>
        <a:tabLst/>
        <a:defRPr sz="1350" kern="1200">
          <a:solidFill>
            <a:schemeClr val="tx1"/>
          </a:solidFill>
          <a:latin typeface="Arial" panose="020B0604020202020204" pitchFamily="34" charset="0"/>
          <a:ea typeface="+mn-ea"/>
          <a:cs typeface="Arial" panose="020B0604020202020204" pitchFamily="34" charset="0"/>
        </a:defRPr>
      </a:lvl2pPr>
      <a:lvl3pPr marL="857250" marR="0" indent="-171450" algn="l" defTabSz="685800" rtl="0" eaLnBrk="1" fontAlgn="base" latinLnBrk="0" hangingPunct="1">
        <a:lnSpc>
          <a:spcPct val="100000"/>
        </a:lnSpc>
        <a:spcBef>
          <a:spcPct val="20000"/>
        </a:spcBef>
        <a:spcAft>
          <a:spcPct val="0"/>
        </a:spcAft>
        <a:buClrTx/>
        <a:buSzTx/>
        <a:buFont typeface="Arial" charset="0"/>
        <a:buChar char="-"/>
        <a:tabLst/>
        <a:defRPr sz="1350" kern="1200">
          <a:solidFill>
            <a:schemeClr val="tx1"/>
          </a:solidFill>
          <a:latin typeface="Arial" panose="020B0604020202020204" pitchFamily="34" charset="0"/>
          <a:ea typeface="+mn-ea"/>
          <a:cs typeface="Arial" panose="020B0604020202020204" pitchFamily="34" charset="0"/>
        </a:defRPr>
      </a:lvl3pPr>
      <a:lvl4pPr marL="1200150" marR="0" indent="-171450" algn="l" defTabSz="685800" rtl="0" eaLnBrk="1" fontAlgn="base" latinLnBrk="0" hangingPunct="1">
        <a:lnSpc>
          <a:spcPct val="100000"/>
        </a:lnSpc>
        <a:spcBef>
          <a:spcPct val="20000"/>
        </a:spcBef>
        <a:spcAft>
          <a:spcPct val="0"/>
        </a:spcAft>
        <a:buClrTx/>
        <a:buSzTx/>
        <a:buFont typeface="Arial" charset="0"/>
        <a:buChar char="•"/>
        <a:tabLst/>
        <a:defRPr sz="1350" kern="1200">
          <a:solidFill>
            <a:schemeClr val="tx1"/>
          </a:solidFill>
          <a:latin typeface="Arial" panose="020B0604020202020204" pitchFamily="34" charset="0"/>
          <a:ea typeface="+mn-ea"/>
          <a:cs typeface="Arial" panose="020B0604020202020204" pitchFamily="34" charset="0"/>
        </a:defRPr>
      </a:lvl4pPr>
      <a:lvl5pPr marL="1543050" marR="0" indent="-171450" algn="l" defTabSz="685800" rtl="0" eaLnBrk="1" fontAlgn="base" latinLnBrk="0" hangingPunct="1">
        <a:lnSpc>
          <a:spcPct val="100000"/>
        </a:lnSpc>
        <a:spcBef>
          <a:spcPct val="20000"/>
        </a:spcBef>
        <a:spcAft>
          <a:spcPct val="0"/>
        </a:spcAft>
        <a:buClrTx/>
        <a:buSzTx/>
        <a:buFont typeface="Arial" charset="0"/>
        <a:buChar char="-"/>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A960482D-5AFA-8742-BB36-AB81F1B535AE}" type="datetime1">
              <a:rPr lang="en-US" smtClean="0">
                <a:solidFill>
                  <a:prstClr val="black">
                    <a:tint val="75000"/>
                  </a:prstClr>
                </a:solidFill>
                <a:latin typeface="Calibri"/>
              </a:rPr>
              <a:pPr eaLnBrk="1" fontAlgn="auto" hangingPunct="1">
                <a:spcBef>
                  <a:spcPts val="0"/>
                </a:spcBef>
                <a:spcAft>
                  <a:spcPts val="0"/>
                </a:spcAft>
              </a:pPr>
              <a:t>4/2/2020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1138647E-E62F-4B43-8F3B-BDA9F46DA5F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
        <p:nvSpPr>
          <p:cNvPr id="7" name="Rectangle 6"/>
          <p:cNvSpPr/>
          <p:nvPr userDrawn="1"/>
        </p:nvSpPr>
        <p:spPr>
          <a:xfrm>
            <a:off x="0" y="5981700"/>
            <a:ext cx="9152698" cy="876300"/>
          </a:xfrm>
          <a:prstGeom prst="rect">
            <a:avLst/>
          </a:prstGeom>
          <a:gradFill flip="none" rotWithShape="1">
            <a:gsLst>
              <a:gs pos="0">
                <a:srgbClr val="8A0000"/>
              </a:gs>
              <a:gs pos="100000">
                <a:srgbClr val="440000"/>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8" name="Rectangle 7"/>
          <p:cNvSpPr/>
          <p:nvPr userDrawn="1"/>
        </p:nvSpPr>
        <p:spPr>
          <a:xfrm>
            <a:off x="0" y="228602"/>
            <a:ext cx="9152698" cy="5789715"/>
          </a:xfrm>
          <a:prstGeom prst="rect">
            <a:avLst/>
          </a:prstGeom>
          <a:gradFill flip="none" rotWithShape="1">
            <a:gsLst>
              <a:gs pos="0">
                <a:schemeClr val="bg1">
                  <a:lumMod val="65000"/>
                </a:schemeClr>
              </a:gs>
              <a:gs pos="71000">
                <a:schemeClr val="bg1">
                  <a:lumMod val="9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9" name="Rectangle 8"/>
          <p:cNvSpPr/>
          <p:nvPr userDrawn="1"/>
        </p:nvSpPr>
        <p:spPr>
          <a:xfrm>
            <a:off x="0" y="0"/>
            <a:ext cx="9152698" cy="228600"/>
          </a:xfrm>
          <a:prstGeom prst="rect">
            <a:avLst/>
          </a:prstGeom>
          <a:gradFill flip="none" rotWithShape="1">
            <a:gsLst>
              <a:gs pos="0">
                <a:srgbClr val="8A0000"/>
              </a:gs>
              <a:gs pos="100000">
                <a:srgbClr val="440000"/>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1" y="6187568"/>
            <a:ext cx="2386589" cy="501183"/>
          </a:xfrm>
          <a:prstGeom prst="rect">
            <a:avLst/>
          </a:prstGeom>
        </p:spPr>
      </p:pic>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419585" y="6168739"/>
            <a:ext cx="1495816" cy="598326"/>
          </a:xfrm>
          <a:prstGeom prst="rect">
            <a:avLst/>
          </a:prstGeom>
        </p:spPr>
      </p:pic>
    </p:spTree>
    <p:extLst>
      <p:ext uri="{BB962C8B-B14F-4D97-AF65-F5344CB8AC3E}">
        <p14:creationId xmlns:p14="http://schemas.microsoft.com/office/powerpoint/2010/main" val="4144255559"/>
      </p:ext>
    </p:extLst>
  </p:cSld>
  <p:clrMap bg1="lt1" tx1="dk1" bg2="lt2" tx2="dk2" accent1="accent1" accent2="accent2" accent3="accent3" accent4="accent4" accent5="accent5" accent6="accent6" hlink="hlink" folHlink="folHlink"/>
  <p:sldLayoutIdLst>
    <p:sldLayoutId id="2147505880" r:id="rId1"/>
    <p:sldLayoutId id="2147505881" r:id="rId2"/>
    <p:sldLayoutId id="2147505882" r:id="rId3"/>
    <p:sldLayoutId id="2147505883" r:id="rId4"/>
  </p:sldLayoutIdLst>
  <p:timing>
    <p:tnLst>
      <p:par>
        <p:cTn id="1" dur="indefinite" restart="never" nodeType="tmRoot"/>
      </p:par>
    </p:tnLst>
  </p:timing>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0" y="6569077"/>
            <a:ext cx="91440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srgbClr val="D6D6D0"/>
              </a:solidFill>
            </a:endParaRPr>
          </a:p>
        </p:txBody>
      </p:sp>
      <p:sp>
        <p:nvSpPr>
          <p:cNvPr id="15363" name="Text Placeholder 2"/>
          <p:cNvSpPr>
            <a:spLocks noGrp="1"/>
          </p:cNvSpPr>
          <p:nvPr>
            <p:ph type="body" idx="1"/>
          </p:nvPr>
        </p:nvSpPr>
        <p:spPr bwMode="auto">
          <a:xfrm>
            <a:off x="829733" y="1768477"/>
            <a:ext cx="748594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Slide Number Placeholder 5"/>
          <p:cNvSpPr>
            <a:spLocks noGrp="1"/>
          </p:cNvSpPr>
          <p:nvPr>
            <p:ph type="sldNum" sz="quarter" idx="4"/>
          </p:nvPr>
        </p:nvSpPr>
        <p:spPr>
          <a:xfrm>
            <a:off x="8236657" y="6556377"/>
            <a:ext cx="905933" cy="301625"/>
          </a:xfrm>
          <a:prstGeom prst="rect">
            <a:avLst/>
          </a:prstGeom>
        </p:spPr>
        <p:txBody>
          <a:bodyPr lIns="0"/>
          <a:lstStyle>
            <a:lvl1pPr algn="r" fontAlgn="auto">
              <a:spcBef>
                <a:spcPts val="0"/>
              </a:spcBef>
              <a:spcAft>
                <a:spcPts val="0"/>
              </a:spcAft>
              <a:defRPr sz="788">
                <a:solidFill>
                  <a:schemeClr val="bg1"/>
                </a:solidFill>
                <a:latin typeface="Arial" charset="0"/>
                <a:ea typeface="Arial" charset="0"/>
                <a:cs typeface="Arial" charset="0"/>
              </a:defRPr>
            </a:lvl1pPr>
          </a:lstStyle>
          <a:p>
            <a:pPr eaLnBrk="1" hangingPunct="1">
              <a:defRPr/>
            </a:pPr>
            <a:fld id="{B90D6003-4385-40E5-A8A3-8AFC19D8646F}" type="slidenum">
              <a:rPr lang="en-US">
                <a:solidFill>
                  <a:srgbClr val="D6D6D0"/>
                </a:solidFill>
              </a:rPr>
              <a:pPr eaLnBrk="1" hangingPunct="1">
                <a:defRPr/>
              </a:pPr>
              <a:t>‹#›</a:t>
            </a:fld>
            <a:endParaRPr lang="en-US" dirty="0">
              <a:solidFill>
                <a:srgbClr val="D6D6D0"/>
              </a:solidFill>
            </a:endParaRPr>
          </a:p>
        </p:txBody>
      </p:sp>
      <p:pic>
        <p:nvPicPr>
          <p:cNvPr id="15365" name="Picture 1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5802315"/>
            <a:ext cx="1689101"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644254"/>
      </p:ext>
    </p:extLst>
  </p:cSld>
  <p:clrMap bg1="lt1" tx1="dk1" bg2="lt2" tx2="dk2" accent1="accent1" accent2="accent2" accent3="accent3" accent4="accent4" accent5="accent5" accent6="accent6" hlink="hlink" folHlink="folHlink"/>
  <p:sldLayoutIdLst>
    <p:sldLayoutId id="2147505885" r:id="rId1"/>
    <p:sldLayoutId id="2147505886" r:id="rId2"/>
    <p:sldLayoutId id="2147505887" r:id="rId3"/>
    <p:sldLayoutId id="2147505888" r:id="rId4"/>
    <p:sldLayoutId id="2147505889" r:id="rId5"/>
    <p:sldLayoutId id="2147505890" r:id="rId6"/>
    <p:sldLayoutId id="2147505891" r:id="rId7"/>
    <p:sldLayoutId id="2147505892" r:id="rId8"/>
  </p:sldLayoutIdLst>
  <p:timing>
    <p:tnLst>
      <p:par>
        <p:cTn id="1" dur="indefinite" restart="never" nodeType="tmRoot"/>
      </p:par>
    </p:tnLst>
  </p:timing>
  <p:hf hdr="0" dt="0"/>
  <p:txStyles>
    <p:titleStyle>
      <a:lvl1pPr algn="l" rtl="0" eaLnBrk="0" fontAlgn="base" hangingPunct="0">
        <a:lnSpc>
          <a:spcPct val="90000"/>
        </a:lnSpc>
        <a:spcBef>
          <a:spcPct val="0"/>
        </a:spcBef>
        <a:spcAft>
          <a:spcPct val="0"/>
        </a:spcAft>
        <a:defRPr sz="2700" b="1" kern="1200" spc="-45">
          <a:solidFill>
            <a:srgbClr val="800000"/>
          </a:solidFill>
          <a:latin typeface="Arial" charset="0"/>
          <a:ea typeface="Arial" charset="0"/>
          <a:cs typeface="Arial" charset="0"/>
        </a:defRPr>
      </a:lvl1pPr>
      <a:lvl2pPr algn="l" rtl="0" eaLnBrk="0" fontAlgn="base" hangingPunct="0">
        <a:lnSpc>
          <a:spcPct val="90000"/>
        </a:lnSpc>
        <a:spcBef>
          <a:spcPct val="0"/>
        </a:spcBef>
        <a:spcAft>
          <a:spcPct val="0"/>
        </a:spcAft>
        <a:defRPr sz="2700" b="1">
          <a:solidFill>
            <a:srgbClr val="800000"/>
          </a:solidFill>
          <a:latin typeface="Arial" charset="0"/>
          <a:cs typeface="Arial" charset="0"/>
        </a:defRPr>
      </a:lvl2pPr>
      <a:lvl3pPr algn="l" rtl="0" eaLnBrk="0" fontAlgn="base" hangingPunct="0">
        <a:lnSpc>
          <a:spcPct val="90000"/>
        </a:lnSpc>
        <a:spcBef>
          <a:spcPct val="0"/>
        </a:spcBef>
        <a:spcAft>
          <a:spcPct val="0"/>
        </a:spcAft>
        <a:defRPr sz="2700" b="1">
          <a:solidFill>
            <a:srgbClr val="800000"/>
          </a:solidFill>
          <a:latin typeface="Arial" charset="0"/>
          <a:cs typeface="Arial" charset="0"/>
        </a:defRPr>
      </a:lvl3pPr>
      <a:lvl4pPr algn="l" rtl="0" eaLnBrk="0" fontAlgn="base" hangingPunct="0">
        <a:lnSpc>
          <a:spcPct val="90000"/>
        </a:lnSpc>
        <a:spcBef>
          <a:spcPct val="0"/>
        </a:spcBef>
        <a:spcAft>
          <a:spcPct val="0"/>
        </a:spcAft>
        <a:defRPr sz="2700" b="1">
          <a:solidFill>
            <a:srgbClr val="800000"/>
          </a:solidFill>
          <a:latin typeface="Arial" charset="0"/>
          <a:cs typeface="Arial" charset="0"/>
        </a:defRPr>
      </a:lvl4pPr>
      <a:lvl5pPr algn="l" rtl="0" eaLnBrk="0" fontAlgn="base" hangingPunct="0">
        <a:lnSpc>
          <a:spcPct val="90000"/>
        </a:lnSpc>
        <a:spcBef>
          <a:spcPct val="0"/>
        </a:spcBef>
        <a:spcAft>
          <a:spcPct val="0"/>
        </a:spcAft>
        <a:defRPr sz="2700" b="1">
          <a:solidFill>
            <a:srgbClr val="800000"/>
          </a:solidFill>
          <a:latin typeface="Arial" charset="0"/>
          <a:cs typeface="Arial" charset="0"/>
        </a:defRPr>
      </a:lvl5pPr>
      <a:lvl6pPr marL="342900" algn="l" rtl="0" fontAlgn="base">
        <a:lnSpc>
          <a:spcPct val="90000"/>
        </a:lnSpc>
        <a:spcBef>
          <a:spcPct val="0"/>
        </a:spcBef>
        <a:spcAft>
          <a:spcPct val="0"/>
        </a:spcAft>
        <a:defRPr sz="2700" b="1">
          <a:solidFill>
            <a:srgbClr val="800000"/>
          </a:solidFill>
          <a:latin typeface="Arial" charset="0"/>
          <a:cs typeface="Arial" charset="0"/>
        </a:defRPr>
      </a:lvl6pPr>
      <a:lvl7pPr marL="685800" algn="l" rtl="0" fontAlgn="base">
        <a:lnSpc>
          <a:spcPct val="90000"/>
        </a:lnSpc>
        <a:spcBef>
          <a:spcPct val="0"/>
        </a:spcBef>
        <a:spcAft>
          <a:spcPct val="0"/>
        </a:spcAft>
        <a:defRPr sz="2700" b="1">
          <a:solidFill>
            <a:srgbClr val="800000"/>
          </a:solidFill>
          <a:latin typeface="Arial" charset="0"/>
          <a:cs typeface="Arial" charset="0"/>
        </a:defRPr>
      </a:lvl7pPr>
      <a:lvl8pPr marL="1028700" algn="l" rtl="0" fontAlgn="base">
        <a:lnSpc>
          <a:spcPct val="90000"/>
        </a:lnSpc>
        <a:spcBef>
          <a:spcPct val="0"/>
        </a:spcBef>
        <a:spcAft>
          <a:spcPct val="0"/>
        </a:spcAft>
        <a:defRPr sz="2700" b="1">
          <a:solidFill>
            <a:srgbClr val="800000"/>
          </a:solidFill>
          <a:latin typeface="Arial" charset="0"/>
          <a:cs typeface="Arial" charset="0"/>
        </a:defRPr>
      </a:lvl8pPr>
      <a:lvl9pPr marL="1371600" algn="l" rtl="0" fontAlgn="base">
        <a:lnSpc>
          <a:spcPct val="90000"/>
        </a:lnSpc>
        <a:spcBef>
          <a:spcPct val="0"/>
        </a:spcBef>
        <a:spcAft>
          <a:spcPct val="0"/>
        </a:spcAft>
        <a:defRPr sz="2700" b="1">
          <a:solidFill>
            <a:srgbClr val="800000"/>
          </a:solidFill>
          <a:latin typeface="Arial" charset="0"/>
          <a:cs typeface="Arial" charset="0"/>
        </a:defRPr>
      </a:lvl9pPr>
    </p:titleStyle>
    <p:bodyStyle>
      <a:lvl1pPr marL="136922" indent="-136922" algn="l" rtl="0" eaLnBrk="0" fontAlgn="base" hangingPunct="0">
        <a:lnSpc>
          <a:spcPct val="90000"/>
        </a:lnSpc>
        <a:spcBef>
          <a:spcPts val="900"/>
        </a:spcBef>
        <a:spcAft>
          <a:spcPct val="0"/>
        </a:spcAft>
        <a:buFont typeface="Wingdings" panose="05000000000000000000" pitchFamily="2" charset="2"/>
        <a:buChar char="§"/>
        <a:defRPr sz="2400" kern="1200">
          <a:solidFill>
            <a:srgbClr val="171714"/>
          </a:solidFill>
          <a:latin typeface="Arial" charset="0"/>
          <a:ea typeface="Arial" charset="0"/>
          <a:cs typeface="Arial" charset="0"/>
        </a:defRPr>
      </a:lvl1pPr>
      <a:lvl2pPr marL="514350" indent="-136922" algn="l" rtl="0" eaLnBrk="0" fontAlgn="base" hangingPunct="0">
        <a:lnSpc>
          <a:spcPct val="90000"/>
        </a:lnSpc>
        <a:spcBef>
          <a:spcPts val="188"/>
        </a:spcBef>
        <a:spcAft>
          <a:spcPts val="188"/>
        </a:spcAft>
        <a:buFont typeface="Wingdings" panose="05000000000000000000" pitchFamily="2" charset="2"/>
        <a:buChar char="§"/>
        <a:defRPr sz="2100" kern="1200">
          <a:solidFill>
            <a:srgbClr val="171714"/>
          </a:solidFill>
          <a:latin typeface="Arial" charset="0"/>
          <a:ea typeface="Arial" charset="0"/>
          <a:cs typeface="Arial" charset="0"/>
        </a:defRPr>
      </a:lvl2pPr>
      <a:lvl3pPr marL="857250" indent="-136922" algn="l" rtl="0" eaLnBrk="0" fontAlgn="base" hangingPunct="0">
        <a:lnSpc>
          <a:spcPct val="90000"/>
        </a:lnSpc>
        <a:spcBef>
          <a:spcPts val="188"/>
        </a:spcBef>
        <a:spcAft>
          <a:spcPts val="188"/>
        </a:spcAft>
        <a:buFont typeface="Wingdings" panose="05000000000000000000" pitchFamily="2" charset="2"/>
        <a:buChar char="§"/>
        <a:defRPr sz="2100" kern="1200">
          <a:solidFill>
            <a:srgbClr val="171714"/>
          </a:solidFill>
          <a:latin typeface="Arial" charset="0"/>
          <a:ea typeface="Arial" charset="0"/>
          <a:cs typeface="Arial" charset="0"/>
        </a:defRPr>
      </a:lvl3pPr>
      <a:lvl4pPr marL="1200150" indent="-136922" algn="l" rtl="0" eaLnBrk="0" fontAlgn="base" hangingPunct="0">
        <a:lnSpc>
          <a:spcPct val="90000"/>
        </a:lnSpc>
        <a:spcBef>
          <a:spcPts val="188"/>
        </a:spcBef>
        <a:spcAft>
          <a:spcPts val="188"/>
        </a:spcAft>
        <a:buFont typeface="Wingdings" panose="05000000000000000000" pitchFamily="2" charset="2"/>
        <a:buChar char="§"/>
        <a:defRPr sz="2100" kern="1200">
          <a:solidFill>
            <a:srgbClr val="171714"/>
          </a:solidFill>
          <a:latin typeface="Arial" charset="0"/>
          <a:ea typeface="Arial" charset="0"/>
          <a:cs typeface="Arial" charset="0"/>
        </a:defRPr>
      </a:lvl4pPr>
      <a:lvl5pPr marL="1543050" indent="-136922" algn="l" rtl="0" eaLnBrk="0" fontAlgn="base" hangingPunct="0">
        <a:lnSpc>
          <a:spcPct val="90000"/>
        </a:lnSpc>
        <a:spcBef>
          <a:spcPts val="188"/>
        </a:spcBef>
        <a:spcAft>
          <a:spcPts val="188"/>
        </a:spcAft>
        <a:buFont typeface="Wingdings" panose="05000000000000000000" pitchFamily="2" charset="2"/>
        <a:buChar char="§"/>
        <a:defRPr sz="2100" kern="1200">
          <a:solidFill>
            <a:srgbClr val="171714"/>
          </a:solidFill>
          <a:latin typeface="Arial" charset="0"/>
          <a:ea typeface="Arial" charset="0"/>
          <a:cs typeface="Arial" charset="0"/>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531"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933" b="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933" b="0">
                <a:solidFill>
                  <a:srgbClr val="000000"/>
                </a:solidFill>
                <a:latin typeface="Arial" charset="0"/>
                <a:ea typeface="+mn-ea"/>
                <a:cs typeface="+mn-cs"/>
              </a:defRPr>
            </a:lvl1pPr>
          </a:lstStyle>
          <a:p>
            <a:pPr>
              <a:defRPr/>
            </a:pPr>
            <a:r>
              <a:rPr lang="en-US"/>
              <a:t>cancer.uchicago.edu</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b="0">
                <a:solidFill>
                  <a:srgbClr val="000000"/>
                </a:solidFill>
              </a:defRPr>
            </a:lvl1pPr>
          </a:lstStyle>
          <a:p>
            <a:pPr>
              <a:defRPr/>
            </a:pPr>
            <a:fld id="{9A74AD7B-3BD4-4346-9D4E-8252EE601446}" type="slidenum">
              <a:rPr lang="en-US" altLang="en-US"/>
              <a:pPr>
                <a:defRPr/>
              </a:pPr>
              <a:t>‹#›</a:t>
            </a:fld>
            <a:endParaRPr lang="en-US" altLang="en-US"/>
          </a:p>
        </p:txBody>
      </p:sp>
    </p:spTree>
    <p:extLst>
      <p:ext uri="{BB962C8B-B14F-4D97-AF65-F5344CB8AC3E}">
        <p14:creationId xmlns:p14="http://schemas.microsoft.com/office/powerpoint/2010/main" val="639177638"/>
      </p:ext>
    </p:extLst>
  </p:cSld>
  <p:clrMap bg1="lt1" tx1="dk1" bg2="lt2" tx2="dk2" accent1="accent1" accent2="accent2" accent3="accent3" accent4="accent4" accent5="accent5" accent6="accent6" hlink="hlink" folHlink="folHlink"/>
  <p:sldLayoutIdLst>
    <p:sldLayoutId id="2147505894" r:id="rId1"/>
    <p:sldLayoutId id="2147505895" r:id="rId2"/>
    <p:sldLayoutId id="2147505896" r:id="rId3"/>
    <p:sldLayoutId id="2147505897" r:id="rId4"/>
    <p:sldLayoutId id="2147505898" r:id="rId5"/>
    <p:sldLayoutId id="2147505899" r:id="rId6"/>
    <p:sldLayoutId id="2147505900" r:id="rId7"/>
    <p:sldLayoutId id="2147505901" r:id="rId8"/>
    <p:sldLayoutId id="2147505902" r:id="rId9"/>
    <p:sldLayoutId id="2147505903" r:id="rId10"/>
    <p:sldLayoutId id="2147505904" r:id="rId11"/>
    <p:sldLayoutId id="2147505905" r:id="rId12"/>
    <p:sldLayoutId id="2147505906" r:id="rId13"/>
  </p:sldLayoutIdLst>
  <p:hf hdr="0" ftr="0" dt="0"/>
  <p:txStyles>
    <p:titleStyle>
      <a:lvl1pPr algn="ctr" rtl="0" eaLnBrk="0" fontAlgn="base" hangingPunct="0">
        <a:spcBef>
          <a:spcPct val="0"/>
        </a:spcBef>
        <a:spcAft>
          <a:spcPct val="0"/>
        </a:spcAft>
        <a:defRPr sz="2925">
          <a:solidFill>
            <a:srgbClr val="0000CC"/>
          </a:solidFill>
          <a:latin typeface="+mj-lt"/>
          <a:ea typeface="ＭＳ Ｐゴシック" pitchFamily="34" charset="-128"/>
          <a:cs typeface="MS PGothic" charset="0"/>
        </a:defRPr>
      </a:lvl1pPr>
      <a:lvl2pPr algn="ctr" rtl="0" eaLnBrk="0" fontAlgn="base" hangingPunct="0">
        <a:spcBef>
          <a:spcPct val="0"/>
        </a:spcBef>
        <a:spcAft>
          <a:spcPct val="0"/>
        </a:spcAft>
        <a:defRPr sz="2925">
          <a:solidFill>
            <a:srgbClr val="0000CC"/>
          </a:solidFill>
          <a:latin typeface="Arial" charset="0"/>
          <a:ea typeface="ＭＳ Ｐゴシック" pitchFamily="34" charset="-128"/>
          <a:cs typeface="MS PGothic" charset="0"/>
        </a:defRPr>
      </a:lvl2pPr>
      <a:lvl3pPr algn="ctr" rtl="0" eaLnBrk="0" fontAlgn="base" hangingPunct="0">
        <a:spcBef>
          <a:spcPct val="0"/>
        </a:spcBef>
        <a:spcAft>
          <a:spcPct val="0"/>
        </a:spcAft>
        <a:defRPr sz="2925">
          <a:solidFill>
            <a:srgbClr val="0000CC"/>
          </a:solidFill>
          <a:latin typeface="Arial" charset="0"/>
          <a:ea typeface="ＭＳ Ｐゴシック" pitchFamily="34" charset="-128"/>
          <a:cs typeface="MS PGothic" charset="0"/>
        </a:defRPr>
      </a:lvl3pPr>
      <a:lvl4pPr algn="ctr" rtl="0" eaLnBrk="0" fontAlgn="base" hangingPunct="0">
        <a:spcBef>
          <a:spcPct val="0"/>
        </a:spcBef>
        <a:spcAft>
          <a:spcPct val="0"/>
        </a:spcAft>
        <a:defRPr sz="2925">
          <a:solidFill>
            <a:srgbClr val="0000CC"/>
          </a:solidFill>
          <a:latin typeface="Arial" charset="0"/>
          <a:ea typeface="ＭＳ Ｐゴシック" pitchFamily="34" charset="-128"/>
          <a:cs typeface="MS PGothic" charset="0"/>
        </a:defRPr>
      </a:lvl4pPr>
      <a:lvl5pPr algn="ctr" rtl="0" eaLnBrk="0" fontAlgn="base" hangingPunct="0">
        <a:spcBef>
          <a:spcPct val="0"/>
        </a:spcBef>
        <a:spcAft>
          <a:spcPct val="0"/>
        </a:spcAft>
        <a:defRPr sz="2925">
          <a:solidFill>
            <a:srgbClr val="0000CC"/>
          </a:solidFill>
          <a:latin typeface="Arial" charset="0"/>
          <a:ea typeface="ＭＳ Ｐゴシック" pitchFamily="34" charset="-128"/>
          <a:cs typeface="MS PGothic" charset="0"/>
        </a:defRPr>
      </a:lvl5pPr>
      <a:lvl6pPr marL="304804" algn="ctr" rtl="0" fontAlgn="base">
        <a:spcBef>
          <a:spcPct val="0"/>
        </a:spcBef>
        <a:spcAft>
          <a:spcPct val="0"/>
        </a:spcAft>
        <a:defRPr sz="2933">
          <a:solidFill>
            <a:srgbClr val="0000CC"/>
          </a:solidFill>
          <a:latin typeface="Arial" charset="0"/>
        </a:defRPr>
      </a:lvl6pPr>
      <a:lvl7pPr marL="609608" algn="ctr" rtl="0" fontAlgn="base">
        <a:spcBef>
          <a:spcPct val="0"/>
        </a:spcBef>
        <a:spcAft>
          <a:spcPct val="0"/>
        </a:spcAft>
        <a:defRPr sz="2933">
          <a:solidFill>
            <a:srgbClr val="0000CC"/>
          </a:solidFill>
          <a:latin typeface="Arial" charset="0"/>
        </a:defRPr>
      </a:lvl7pPr>
      <a:lvl8pPr marL="914411" algn="ctr" rtl="0" fontAlgn="base">
        <a:spcBef>
          <a:spcPct val="0"/>
        </a:spcBef>
        <a:spcAft>
          <a:spcPct val="0"/>
        </a:spcAft>
        <a:defRPr sz="2933">
          <a:solidFill>
            <a:srgbClr val="0000CC"/>
          </a:solidFill>
          <a:latin typeface="Arial" charset="0"/>
        </a:defRPr>
      </a:lvl8pPr>
      <a:lvl9pPr marL="1219215" algn="ctr" rtl="0" fontAlgn="base">
        <a:spcBef>
          <a:spcPct val="0"/>
        </a:spcBef>
        <a:spcAft>
          <a:spcPct val="0"/>
        </a:spcAft>
        <a:defRPr sz="2933">
          <a:solidFill>
            <a:srgbClr val="0000CC"/>
          </a:solidFill>
          <a:latin typeface="Arial" charset="0"/>
        </a:defRPr>
      </a:lvl9pPr>
    </p:titleStyle>
    <p:bodyStyle>
      <a:lvl1pPr marL="228600" indent="-228600" algn="l" rtl="0" eaLnBrk="0" fontAlgn="base" hangingPunct="0">
        <a:spcBef>
          <a:spcPct val="20000"/>
        </a:spcBef>
        <a:spcAft>
          <a:spcPct val="0"/>
        </a:spcAft>
        <a:buClr>
          <a:srgbClr val="0000CC"/>
        </a:buClr>
        <a:buFont typeface="Wingdings" panose="05000000000000000000" pitchFamily="2" charset="2"/>
        <a:buChar char="§"/>
        <a:defRPr sz="2100">
          <a:solidFill>
            <a:schemeClr val="tx1"/>
          </a:solidFill>
          <a:latin typeface="+mn-lt"/>
          <a:ea typeface="ＭＳ Ｐゴシック" pitchFamily="34" charset="-128"/>
          <a:cs typeface="MS PGothic" charset="0"/>
        </a:defRPr>
      </a:lvl1pPr>
      <a:lvl2pPr marL="495300" indent="-190500" algn="l" rtl="0" eaLnBrk="0" fontAlgn="base" hangingPunct="0">
        <a:spcBef>
          <a:spcPct val="20000"/>
        </a:spcBef>
        <a:spcAft>
          <a:spcPct val="0"/>
        </a:spcAft>
        <a:buClr>
          <a:srgbClr val="0000CC"/>
        </a:buClr>
        <a:buFont typeface="Wingdings" panose="05000000000000000000" pitchFamily="2" charset="2"/>
        <a:buChar char="Ø"/>
        <a:defRPr sz="1800">
          <a:solidFill>
            <a:schemeClr val="tx1"/>
          </a:solidFill>
          <a:latin typeface="+mn-lt"/>
          <a:ea typeface="ＭＳ Ｐゴシック" pitchFamily="34" charset="-128"/>
          <a:cs typeface="MS PGothic" charset="0"/>
        </a:defRPr>
      </a:lvl2pPr>
      <a:lvl3pPr marL="762000" indent="-152400" algn="l" rtl="0" eaLnBrk="0" fontAlgn="base" hangingPunct="0">
        <a:spcBef>
          <a:spcPct val="20000"/>
        </a:spcBef>
        <a:spcAft>
          <a:spcPct val="0"/>
        </a:spcAft>
        <a:buClr>
          <a:srgbClr val="0000CC"/>
        </a:buClr>
        <a:buChar char="•"/>
        <a:defRPr sz="1575">
          <a:solidFill>
            <a:schemeClr val="tx1"/>
          </a:solidFill>
          <a:latin typeface="+mn-lt"/>
          <a:ea typeface="ＭＳ Ｐゴシック" pitchFamily="34" charset="-128"/>
          <a:cs typeface="MS PGothic" charset="0"/>
        </a:defRPr>
      </a:lvl3pPr>
      <a:lvl4pPr marL="1066800" indent="-152400" algn="l" rtl="0" eaLnBrk="0" fontAlgn="base" hangingPunct="0">
        <a:spcBef>
          <a:spcPct val="20000"/>
        </a:spcBef>
        <a:spcAft>
          <a:spcPct val="0"/>
        </a:spcAft>
        <a:buClr>
          <a:srgbClr val="0000CC"/>
        </a:buClr>
        <a:buChar char="–"/>
        <a:defRPr sz="1275">
          <a:solidFill>
            <a:schemeClr val="tx1"/>
          </a:solidFill>
          <a:latin typeface="+mn-lt"/>
          <a:ea typeface="ＭＳ Ｐゴシック" pitchFamily="34" charset="-128"/>
          <a:cs typeface="MS PGothic" charset="0"/>
        </a:defRPr>
      </a:lvl4pPr>
      <a:lvl5pPr marL="1371600" indent="-152400" algn="l" rtl="0" eaLnBrk="0" fontAlgn="base" hangingPunct="0">
        <a:spcBef>
          <a:spcPct val="20000"/>
        </a:spcBef>
        <a:spcAft>
          <a:spcPct val="0"/>
        </a:spcAft>
        <a:buClr>
          <a:srgbClr val="0000CC"/>
        </a:buClr>
        <a:buChar char="»"/>
        <a:defRPr sz="1275">
          <a:solidFill>
            <a:schemeClr val="tx1"/>
          </a:solidFill>
          <a:latin typeface="+mn-lt"/>
          <a:ea typeface="ＭＳ Ｐゴシック" pitchFamily="34" charset="-128"/>
          <a:cs typeface="MS PGothic" charset="0"/>
        </a:defRPr>
      </a:lvl5pPr>
      <a:lvl6pPr marL="1676421" indent="-152402" algn="l" rtl="0" fontAlgn="base">
        <a:spcBef>
          <a:spcPct val="20000"/>
        </a:spcBef>
        <a:spcAft>
          <a:spcPct val="0"/>
        </a:spcAft>
        <a:buClr>
          <a:srgbClr val="0000CC"/>
        </a:buClr>
        <a:buChar char="»"/>
        <a:defRPr sz="1334">
          <a:solidFill>
            <a:schemeClr val="tx1"/>
          </a:solidFill>
          <a:latin typeface="+mn-lt"/>
        </a:defRPr>
      </a:lvl6pPr>
      <a:lvl7pPr marL="1981225" indent="-152402" algn="l" rtl="0" fontAlgn="base">
        <a:spcBef>
          <a:spcPct val="20000"/>
        </a:spcBef>
        <a:spcAft>
          <a:spcPct val="0"/>
        </a:spcAft>
        <a:buClr>
          <a:srgbClr val="0000CC"/>
        </a:buClr>
        <a:buChar char="»"/>
        <a:defRPr sz="1334">
          <a:solidFill>
            <a:schemeClr val="tx1"/>
          </a:solidFill>
          <a:latin typeface="+mn-lt"/>
        </a:defRPr>
      </a:lvl7pPr>
      <a:lvl8pPr marL="2286029" indent="-152402" algn="l" rtl="0" fontAlgn="base">
        <a:spcBef>
          <a:spcPct val="20000"/>
        </a:spcBef>
        <a:spcAft>
          <a:spcPct val="0"/>
        </a:spcAft>
        <a:buClr>
          <a:srgbClr val="0000CC"/>
        </a:buClr>
        <a:buChar char="»"/>
        <a:defRPr sz="1334">
          <a:solidFill>
            <a:schemeClr val="tx1"/>
          </a:solidFill>
          <a:latin typeface="+mn-lt"/>
        </a:defRPr>
      </a:lvl8pPr>
      <a:lvl9pPr marL="2590832" indent="-152402" algn="l" rtl="0" fontAlgn="base">
        <a:spcBef>
          <a:spcPct val="20000"/>
        </a:spcBef>
        <a:spcAft>
          <a:spcPct val="0"/>
        </a:spcAft>
        <a:buClr>
          <a:srgbClr val="0000CC"/>
        </a:buClr>
        <a:buChar char="»"/>
        <a:defRPr sz="1334">
          <a:solidFill>
            <a:schemeClr val="tx1"/>
          </a:solidFill>
          <a:latin typeface="+mn-lt"/>
        </a:defRPr>
      </a:lvl9pPr>
    </p:bodyStyle>
    <p:otherStyle>
      <a:defPPr>
        <a:defRPr lang="en-US"/>
      </a:defPPr>
      <a:lvl1pPr marL="0" algn="l" defTabSz="609608" rtl="0" eaLnBrk="1" latinLnBrk="0" hangingPunct="1">
        <a:defRPr sz="1200" kern="1200">
          <a:solidFill>
            <a:schemeClr val="tx1"/>
          </a:solidFill>
          <a:latin typeface="+mn-lt"/>
          <a:ea typeface="+mn-ea"/>
          <a:cs typeface="+mn-cs"/>
        </a:defRPr>
      </a:lvl1pPr>
      <a:lvl2pPr marL="304804" algn="l" defTabSz="609608" rtl="0" eaLnBrk="1" latinLnBrk="0" hangingPunct="1">
        <a:defRPr sz="1200" kern="1200">
          <a:solidFill>
            <a:schemeClr val="tx1"/>
          </a:solidFill>
          <a:latin typeface="+mn-lt"/>
          <a:ea typeface="+mn-ea"/>
          <a:cs typeface="+mn-cs"/>
        </a:defRPr>
      </a:lvl2pPr>
      <a:lvl3pPr marL="609608" algn="l" defTabSz="609608" rtl="0" eaLnBrk="1" latinLnBrk="0" hangingPunct="1">
        <a:defRPr sz="1200" kern="1200">
          <a:solidFill>
            <a:schemeClr val="tx1"/>
          </a:solidFill>
          <a:latin typeface="+mn-lt"/>
          <a:ea typeface="+mn-ea"/>
          <a:cs typeface="+mn-cs"/>
        </a:defRPr>
      </a:lvl3pPr>
      <a:lvl4pPr marL="914411" algn="l" defTabSz="609608" rtl="0" eaLnBrk="1" latinLnBrk="0" hangingPunct="1">
        <a:defRPr sz="1200" kern="1200">
          <a:solidFill>
            <a:schemeClr val="tx1"/>
          </a:solidFill>
          <a:latin typeface="+mn-lt"/>
          <a:ea typeface="+mn-ea"/>
          <a:cs typeface="+mn-cs"/>
        </a:defRPr>
      </a:lvl4pPr>
      <a:lvl5pPr marL="1219215" algn="l" defTabSz="609608" rtl="0" eaLnBrk="1" latinLnBrk="0" hangingPunct="1">
        <a:defRPr sz="1200" kern="1200">
          <a:solidFill>
            <a:schemeClr val="tx1"/>
          </a:solidFill>
          <a:latin typeface="+mn-lt"/>
          <a:ea typeface="+mn-ea"/>
          <a:cs typeface="+mn-cs"/>
        </a:defRPr>
      </a:lvl5pPr>
      <a:lvl6pPr marL="1524019" algn="l" defTabSz="609608" rtl="0" eaLnBrk="1" latinLnBrk="0" hangingPunct="1">
        <a:defRPr sz="1200" kern="1200">
          <a:solidFill>
            <a:schemeClr val="tx1"/>
          </a:solidFill>
          <a:latin typeface="+mn-lt"/>
          <a:ea typeface="+mn-ea"/>
          <a:cs typeface="+mn-cs"/>
        </a:defRPr>
      </a:lvl6pPr>
      <a:lvl7pPr marL="1828823" algn="l" defTabSz="609608" rtl="0" eaLnBrk="1" latinLnBrk="0" hangingPunct="1">
        <a:defRPr sz="1200" kern="1200">
          <a:solidFill>
            <a:schemeClr val="tx1"/>
          </a:solidFill>
          <a:latin typeface="+mn-lt"/>
          <a:ea typeface="+mn-ea"/>
          <a:cs typeface="+mn-cs"/>
        </a:defRPr>
      </a:lvl7pPr>
      <a:lvl8pPr marL="2133627" algn="l" defTabSz="609608" rtl="0" eaLnBrk="1" latinLnBrk="0" hangingPunct="1">
        <a:defRPr sz="1200" kern="1200">
          <a:solidFill>
            <a:schemeClr val="tx1"/>
          </a:solidFill>
          <a:latin typeface="+mn-lt"/>
          <a:ea typeface="+mn-ea"/>
          <a:cs typeface="+mn-cs"/>
        </a:defRPr>
      </a:lvl8pPr>
      <a:lvl9pPr marL="2438431" algn="l" defTabSz="609608" rtl="0" eaLnBrk="1" latinLnBrk="0" hangingPunct="1">
        <a:defRPr sz="1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174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A960482D-5AFA-8742-BB36-AB81F1B535AE}" type="datetime1">
              <a:rPr lang="en-US">
                <a:solidFill>
                  <a:prstClr val="black">
                    <a:tint val="75000"/>
                  </a:prstClr>
                </a:solidFill>
              </a:rPr>
              <a:pPr>
                <a:defRPr/>
              </a:pPr>
              <a:t>4/2/2020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1A14858-8D8A-4589-BC34-8FAAB8909768}" type="slidenum">
              <a:rPr lang="en-US">
                <a:solidFill>
                  <a:prstClr val="black">
                    <a:tint val="75000"/>
                  </a:prstClr>
                </a:solidFill>
              </a:rPr>
              <a:pPr>
                <a:defRPr/>
              </a:pPr>
              <a:t>‹#›</a:t>
            </a:fld>
            <a:endParaRPr lang="en-US">
              <a:solidFill>
                <a:prstClr val="black">
                  <a:tint val="75000"/>
                </a:prstClr>
              </a:solidFill>
            </a:endParaRPr>
          </a:p>
        </p:txBody>
      </p:sp>
      <p:sp>
        <p:nvSpPr>
          <p:cNvPr id="7" name="Rectangle 6"/>
          <p:cNvSpPr/>
          <p:nvPr userDrawn="1"/>
        </p:nvSpPr>
        <p:spPr>
          <a:xfrm>
            <a:off x="0" y="5981700"/>
            <a:ext cx="9151938" cy="876300"/>
          </a:xfrm>
          <a:prstGeom prst="rect">
            <a:avLst/>
          </a:prstGeom>
          <a:gradFill flip="none" rotWithShape="1">
            <a:gsLst>
              <a:gs pos="0">
                <a:srgbClr val="8A0000"/>
              </a:gs>
              <a:gs pos="100000">
                <a:srgbClr val="440000"/>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8" name="Rectangle 7"/>
          <p:cNvSpPr/>
          <p:nvPr userDrawn="1"/>
        </p:nvSpPr>
        <p:spPr>
          <a:xfrm>
            <a:off x="0" y="228602"/>
            <a:ext cx="9151938" cy="5789613"/>
          </a:xfrm>
          <a:prstGeom prst="rect">
            <a:avLst/>
          </a:prstGeom>
          <a:gradFill flip="none" rotWithShape="1">
            <a:gsLst>
              <a:gs pos="0">
                <a:schemeClr val="bg1">
                  <a:lumMod val="65000"/>
                </a:schemeClr>
              </a:gs>
              <a:gs pos="71000">
                <a:schemeClr val="bg1">
                  <a:lumMod val="9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sp>
        <p:nvSpPr>
          <p:cNvPr id="9" name="Rectangle 8"/>
          <p:cNvSpPr/>
          <p:nvPr userDrawn="1"/>
        </p:nvSpPr>
        <p:spPr>
          <a:xfrm>
            <a:off x="0" y="0"/>
            <a:ext cx="9151938" cy="228600"/>
          </a:xfrm>
          <a:prstGeom prst="rect">
            <a:avLst/>
          </a:prstGeom>
          <a:gradFill flip="none" rotWithShape="1">
            <a:gsLst>
              <a:gs pos="0">
                <a:srgbClr val="8A0000"/>
              </a:gs>
              <a:gs pos="100000">
                <a:srgbClr val="440000"/>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prstClr val="white"/>
              </a:solidFill>
            </a:endParaRPr>
          </a:p>
        </p:txBody>
      </p:sp>
      <p:pic>
        <p:nvPicPr>
          <p:cNvPr id="31754" name="Picture 9"/>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8601" y="6188077"/>
            <a:ext cx="23860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0"/>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419976" y="6169025"/>
            <a:ext cx="1495425"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179392"/>
      </p:ext>
    </p:extLst>
  </p:cSld>
  <p:clrMap bg1="lt1" tx1="dk1" bg2="lt2" tx2="dk2" accent1="accent1" accent2="accent2" accent3="accent3" accent4="accent4" accent5="accent5" accent6="accent6" hlink="hlink" folHlink="folHlink"/>
  <p:sldLayoutIdLst>
    <p:sldLayoutId id="2147505908" r:id="rId1"/>
    <p:sldLayoutId id="2147505909" r:id="rId2"/>
    <p:sldLayoutId id="2147505910" r:id="rId3"/>
    <p:sldLayoutId id="2147505911" r:id="rId4"/>
  </p:sldLayoutIdLst>
  <p:timing>
    <p:tnLst>
      <p:par>
        <p:cTn id="1" dur="indefinite" restart="never" nodeType="tmRoot"/>
      </p:par>
    </p:tnLst>
  </p:timing>
  <p:hf hdr="0" ftr="0" dt="0"/>
  <p:txStyles>
    <p:titleStyle>
      <a:lvl1pPr algn="ctr" defTabSz="342900" rtl="0" eaLnBrk="0" fontAlgn="base" hangingPunct="0">
        <a:spcBef>
          <a:spcPct val="0"/>
        </a:spcBef>
        <a:spcAft>
          <a:spcPct val="0"/>
        </a:spcAft>
        <a:defRPr sz="3300" kern="1200">
          <a:solidFill>
            <a:schemeClr val="tx1"/>
          </a:solidFill>
          <a:latin typeface="+mj-lt"/>
          <a:ea typeface="+mj-ea"/>
          <a:cs typeface="+mj-cs"/>
        </a:defRPr>
      </a:lvl1pPr>
      <a:lvl2pPr algn="ctr" defTabSz="342900" rtl="0" eaLnBrk="0" fontAlgn="base" hangingPunct="0">
        <a:spcBef>
          <a:spcPct val="0"/>
        </a:spcBef>
        <a:spcAft>
          <a:spcPct val="0"/>
        </a:spcAft>
        <a:defRPr sz="3300">
          <a:solidFill>
            <a:schemeClr val="tx1"/>
          </a:solidFill>
          <a:latin typeface="Calibri" panose="020F0502020204030204" pitchFamily="34" charset="0"/>
        </a:defRPr>
      </a:lvl2pPr>
      <a:lvl3pPr algn="ctr" defTabSz="342900" rtl="0" eaLnBrk="0" fontAlgn="base" hangingPunct="0">
        <a:spcBef>
          <a:spcPct val="0"/>
        </a:spcBef>
        <a:spcAft>
          <a:spcPct val="0"/>
        </a:spcAft>
        <a:defRPr sz="3300">
          <a:solidFill>
            <a:schemeClr val="tx1"/>
          </a:solidFill>
          <a:latin typeface="Calibri" panose="020F0502020204030204" pitchFamily="34" charset="0"/>
        </a:defRPr>
      </a:lvl3pPr>
      <a:lvl4pPr algn="ctr" defTabSz="342900" rtl="0" eaLnBrk="0" fontAlgn="base" hangingPunct="0">
        <a:spcBef>
          <a:spcPct val="0"/>
        </a:spcBef>
        <a:spcAft>
          <a:spcPct val="0"/>
        </a:spcAft>
        <a:defRPr sz="3300">
          <a:solidFill>
            <a:schemeClr val="tx1"/>
          </a:solidFill>
          <a:latin typeface="Calibri" panose="020F0502020204030204" pitchFamily="34" charset="0"/>
        </a:defRPr>
      </a:lvl4pPr>
      <a:lvl5pPr algn="ctr" defTabSz="342900" rtl="0" eaLnBrk="0" fontAlgn="base" hangingPunct="0">
        <a:spcBef>
          <a:spcPct val="0"/>
        </a:spcBef>
        <a:spcAft>
          <a:spcPct val="0"/>
        </a:spcAft>
        <a:defRPr sz="3300">
          <a:solidFill>
            <a:schemeClr val="tx1"/>
          </a:solidFill>
          <a:latin typeface="Calibri" panose="020F0502020204030204" pitchFamily="34" charset="0"/>
        </a:defRPr>
      </a:lvl5pPr>
      <a:lvl6pPr marL="342900" algn="ctr" defTabSz="342900" rtl="0" fontAlgn="base">
        <a:spcBef>
          <a:spcPct val="0"/>
        </a:spcBef>
        <a:spcAft>
          <a:spcPct val="0"/>
        </a:spcAft>
        <a:defRPr sz="3300">
          <a:solidFill>
            <a:schemeClr val="tx1"/>
          </a:solidFill>
          <a:latin typeface="Calibri" panose="020F0502020204030204" pitchFamily="34" charset="0"/>
        </a:defRPr>
      </a:lvl6pPr>
      <a:lvl7pPr marL="685800" algn="ctr" defTabSz="342900" rtl="0" fontAlgn="base">
        <a:spcBef>
          <a:spcPct val="0"/>
        </a:spcBef>
        <a:spcAft>
          <a:spcPct val="0"/>
        </a:spcAft>
        <a:defRPr sz="3300">
          <a:solidFill>
            <a:schemeClr val="tx1"/>
          </a:solidFill>
          <a:latin typeface="Calibri" panose="020F0502020204030204" pitchFamily="34" charset="0"/>
        </a:defRPr>
      </a:lvl7pPr>
      <a:lvl8pPr marL="1028700" algn="ctr" defTabSz="342900" rtl="0" fontAlgn="base">
        <a:spcBef>
          <a:spcPct val="0"/>
        </a:spcBef>
        <a:spcAft>
          <a:spcPct val="0"/>
        </a:spcAft>
        <a:defRPr sz="3300">
          <a:solidFill>
            <a:schemeClr val="tx1"/>
          </a:solidFill>
          <a:latin typeface="Calibri" panose="020F0502020204030204" pitchFamily="34" charset="0"/>
        </a:defRPr>
      </a:lvl8pPr>
      <a:lvl9pPr marL="1371600" algn="ctr" defTabSz="3429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9699"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b="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b="0">
                <a:solidFill>
                  <a:srgbClr val="000000"/>
                </a:solidFill>
                <a:latin typeface="Arial" charset="0"/>
                <a:ea typeface="+mn-ea"/>
                <a:cs typeface="+mn-cs"/>
              </a:defRPr>
            </a:lvl1pPr>
          </a:lstStyle>
          <a:p>
            <a:pPr>
              <a:defRPr/>
            </a:pPr>
            <a:r>
              <a:rPr lang="en-US"/>
              <a:t>Leadership Forum 1/13/2016</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panose="020B0604020202020204" pitchFamily="34" charset="0"/>
                <a:ea typeface="ＭＳ Ｐゴシック" panose="020B0600070205080204" pitchFamily="34" charset="-128"/>
              </a:defRPr>
            </a:lvl1pPr>
          </a:lstStyle>
          <a:p>
            <a:pPr>
              <a:defRPr/>
            </a:pPr>
            <a:fld id="{9087A9C5-ECB7-4E96-9DFF-0406CBE3D243}" type="slidenum">
              <a:rPr lang="en-US" altLang="en-US"/>
              <a:pPr>
                <a:defRPr/>
              </a:pPr>
              <a:t>‹#›</a:t>
            </a:fld>
            <a:endParaRPr lang="en-US" altLang="en-US"/>
          </a:p>
        </p:txBody>
      </p:sp>
    </p:spTree>
    <p:extLst>
      <p:ext uri="{BB962C8B-B14F-4D97-AF65-F5344CB8AC3E}">
        <p14:creationId xmlns:p14="http://schemas.microsoft.com/office/powerpoint/2010/main" val="481009577"/>
      </p:ext>
    </p:extLst>
  </p:cSld>
  <p:clrMap bg1="lt1" tx1="dk1" bg2="lt2" tx2="dk2" accent1="accent1" accent2="accent2" accent3="accent3" accent4="accent4" accent5="accent5" accent6="accent6" hlink="hlink" folHlink="folHlink"/>
  <p:sldLayoutIdLst>
    <p:sldLayoutId id="2147505913" r:id="rId1"/>
    <p:sldLayoutId id="2147505914" r:id="rId2"/>
    <p:sldLayoutId id="2147505915" r:id="rId3"/>
    <p:sldLayoutId id="2147505916" r:id="rId4"/>
    <p:sldLayoutId id="2147505917" r:id="rId5"/>
    <p:sldLayoutId id="2147505918" r:id="rId6"/>
    <p:sldLayoutId id="2147505919" r:id="rId7"/>
    <p:sldLayoutId id="2147505920" r:id="rId8"/>
    <p:sldLayoutId id="2147505921" r:id="rId9"/>
    <p:sldLayoutId id="2147505922" r:id="rId10"/>
    <p:sldLayoutId id="2147505923" r:id="rId11"/>
    <p:sldLayoutId id="2147505924" r:id="rId12"/>
    <p:sldLayoutId id="2147505925" r:id="rId13"/>
    <p:sldLayoutId id="2147505926" r:id="rId14"/>
  </p:sldLayoutIdLst>
  <p:hf hdr="0" dt="0"/>
  <p:txStyles>
    <p:titleStyle>
      <a:lvl1pPr algn="ctr" rtl="0" eaLnBrk="0" fontAlgn="base" hangingPunct="0">
        <a:spcBef>
          <a:spcPct val="0"/>
        </a:spcBef>
        <a:spcAft>
          <a:spcPct val="0"/>
        </a:spcAft>
        <a:defRPr sz="3300">
          <a:solidFill>
            <a:srgbClr val="0000CC"/>
          </a:solidFill>
          <a:latin typeface="+mj-lt"/>
          <a:ea typeface="ＭＳ Ｐゴシック" pitchFamily="34" charset="-128"/>
          <a:cs typeface="MS PGothic" charset="0"/>
        </a:defRPr>
      </a:lvl1pPr>
      <a:lvl2pPr algn="ctr" rtl="0" eaLnBrk="0" fontAlgn="base" hangingPunct="0">
        <a:spcBef>
          <a:spcPct val="0"/>
        </a:spcBef>
        <a:spcAft>
          <a:spcPct val="0"/>
        </a:spcAft>
        <a:defRPr sz="3300">
          <a:solidFill>
            <a:srgbClr val="0000CC"/>
          </a:solidFill>
          <a:latin typeface="Arial" charset="0"/>
          <a:ea typeface="ＭＳ Ｐゴシック" pitchFamily="34" charset="-128"/>
          <a:cs typeface="MS PGothic" charset="0"/>
        </a:defRPr>
      </a:lvl2pPr>
      <a:lvl3pPr algn="ctr" rtl="0" eaLnBrk="0" fontAlgn="base" hangingPunct="0">
        <a:spcBef>
          <a:spcPct val="0"/>
        </a:spcBef>
        <a:spcAft>
          <a:spcPct val="0"/>
        </a:spcAft>
        <a:defRPr sz="3300">
          <a:solidFill>
            <a:srgbClr val="0000CC"/>
          </a:solidFill>
          <a:latin typeface="Arial" charset="0"/>
          <a:ea typeface="ＭＳ Ｐゴシック" pitchFamily="34" charset="-128"/>
          <a:cs typeface="MS PGothic" charset="0"/>
        </a:defRPr>
      </a:lvl3pPr>
      <a:lvl4pPr algn="ctr" rtl="0" eaLnBrk="0" fontAlgn="base" hangingPunct="0">
        <a:spcBef>
          <a:spcPct val="0"/>
        </a:spcBef>
        <a:spcAft>
          <a:spcPct val="0"/>
        </a:spcAft>
        <a:defRPr sz="3300">
          <a:solidFill>
            <a:srgbClr val="0000CC"/>
          </a:solidFill>
          <a:latin typeface="Arial" charset="0"/>
          <a:ea typeface="ＭＳ Ｐゴシック" pitchFamily="34" charset="-128"/>
          <a:cs typeface="MS PGothic" charset="0"/>
        </a:defRPr>
      </a:lvl4pPr>
      <a:lvl5pPr algn="ctr" rtl="0" eaLnBrk="0" fontAlgn="base" hangingPunct="0">
        <a:spcBef>
          <a:spcPct val="0"/>
        </a:spcBef>
        <a:spcAft>
          <a:spcPct val="0"/>
        </a:spcAft>
        <a:defRPr sz="3300">
          <a:solidFill>
            <a:srgbClr val="0000CC"/>
          </a:solidFill>
          <a:latin typeface="Arial" charset="0"/>
          <a:ea typeface="ＭＳ Ｐゴシック" pitchFamily="34" charset="-128"/>
          <a:cs typeface="MS PGothic" charset="0"/>
        </a:defRPr>
      </a:lvl5pPr>
      <a:lvl6pPr marL="342900" algn="ctr" rtl="0" fontAlgn="base">
        <a:spcBef>
          <a:spcPct val="0"/>
        </a:spcBef>
        <a:spcAft>
          <a:spcPct val="0"/>
        </a:spcAft>
        <a:defRPr sz="3300">
          <a:solidFill>
            <a:srgbClr val="0000CC"/>
          </a:solidFill>
          <a:latin typeface="Arial" charset="0"/>
        </a:defRPr>
      </a:lvl6pPr>
      <a:lvl7pPr marL="685800" algn="ctr" rtl="0" fontAlgn="base">
        <a:spcBef>
          <a:spcPct val="0"/>
        </a:spcBef>
        <a:spcAft>
          <a:spcPct val="0"/>
        </a:spcAft>
        <a:defRPr sz="3300">
          <a:solidFill>
            <a:srgbClr val="0000CC"/>
          </a:solidFill>
          <a:latin typeface="Arial" charset="0"/>
        </a:defRPr>
      </a:lvl7pPr>
      <a:lvl8pPr marL="1028700" algn="ctr" rtl="0" fontAlgn="base">
        <a:spcBef>
          <a:spcPct val="0"/>
        </a:spcBef>
        <a:spcAft>
          <a:spcPct val="0"/>
        </a:spcAft>
        <a:defRPr sz="3300">
          <a:solidFill>
            <a:srgbClr val="0000CC"/>
          </a:solidFill>
          <a:latin typeface="Arial" charset="0"/>
        </a:defRPr>
      </a:lvl8pPr>
      <a:lvl9pPr marL="1371600" algn="ctr" rtl="0" fontAlgn="base">
        <a:spcBef>
          <a:spcPct val="0"/>
        </a:spcBef>
        <a:spcAft>
          <a:spcPct val="0"/>
        </a:spcAft>
        <a:defRPr sz="3300">
          <a:solidFill>
            <a:srgbClr val="0000CC"/>
          </a:solidFill>
          <a:latin typeface="Arial" charset="0"/>
        </a:defRPr>
      </a:lvl9pPr>
    </p:titleStyle>
    <p:bodyStyle>
      <a:lvl1pPr marL="257175" indent="-257175" algn="l" rtl="0" eaLnBrk="0" fontAlgn="base" hangingPunct="0">
        <a:spcBef>
          <a:spcPct val="20000"/>
        </a:spcBef>
        <a:spcAft>
          <a:spcPct val="0"/>
        </a:spcAft>
        <a:buClr>
          <a:srgbClr val="0000CC"/>
        </a:buClr>
        <a:buFont typeface="Wingdings" panose="05000000000000000000" pitchFamily="2" charset="2"/>
        <a:buChar char="§"/>
        <a:defRPr sz="2400">
          <a:solidFill>
            <a:schemeClr val="tx1"/>
          </a:solidFill>
          <a:latin typeface="+mn-lt"/>
          <a:ea typeface="ＭＳ Ｐゴシック" pitchFamily="34" charset="-128"/>
          <a:cs typeface="MS PGothic" charset="0"/>
        </a:defRPr>
      </a:lvl1pPr>
      <a:lvl2pPr marL="557213" indent="-214313" algn="l" rtl="0" eaLnBrk="0" fontAlgn="base" hangingPunct="0">
        <a:spcBef>
          <a:spcPct val="20000"/>
        </a:spcBef>
        <a:spcAft>
          <a:spcPct val="0"/>
        </a:spcAft>
        <a:buClr>
          <a:srgbClr val="0000CC"/>
        </a:buClr>
        <a:buFont typeface="Wingdings" panose="05000000000000000000" pitchFamily="2" charset="2"/>
        <a:buChar char="Ø"/>
        <a:defRPr sz="2100">
          <a:solidFill>
            <a:schemeClr val="tx1"/>
          </a:solidFill>
          <a:latin typeface="+mn-lt"/>
          <a:ea typeface="ＭＳ Ｐゴシック" pitchFamily="34" charset="-128"/>
          <a:cs typeface="MS PGothic" charset="0"/>
        </a:defRPr>
      </a:lvl2pPr>
      <a:lvl3pPr marL="857250" indent="-171450" algn="l" rtl="0" eaLnBrk="0" fontAlgn="base" hangingPunct="0">
        <a:spcBef>
          <a:spcPct val="20000"/>
        </a:spcBef>
        <a:spcAft>
          <a:spcPct val="0"/>
        </a:spcAft>
        <a:buClr>
          <a:srgbClr val="0000CC"/>
        </a:buClr>
        <a:buChar char="•"/>
        <a:defRPr sz="1800">
          <a:solidFill>
            <a:schemeClr val="tx1"/>
          </a:solidFill>
          <a:latin typeface="+mn-lt"/>
          <a:ea typeface="ＭＳ Ｐゴシック" pitchFamily="34" charset="-128"/>
          <a:cs typeface="MS PGothic" charset="0"/>
        </a:defRPr>
      </a:lvl3pPr>
      <a:lvl4pPr marL="1200150" indent="-171450" algn="l" rtl="0" eaLnBrk="0" fontAlgn="base" hangingPunct="0">
        <a:spcBef>
          <a:spcPct val="20000"/>
        </a:spcBef>
        <a:spcAft>
          <a:spcPct val="0"/>
        </a:spcAft>
        <a:buClr>
          <a:srgbClr val="0000CC"/>
        </a:buClr>
        <a:buChar char="–"/>
        <a:defRPr sz="1500">
          <a:solidFill>
            <a:schemeClr val="tx1"/>
          </a:solidFill>
          <a:latin typeface="+mn-lt"/>
          <a:ea typeface="ＭＳ Ｐゴシック" pitchFamily="34" charset="-128"/>
          <a:cs typeface="MS PGothic" charset="0"/>
        </a:defRPr>
      </a:lvl4pPr>
      <a:lvl5pPr marL="1543050" indent="-171450" algn="l" rtl="0" eaLnBrk="0" fontAlgn="base" hangingPunct="0">
        <a:spcBef>
          <a:spcPct val="20000"/>
        </a:spcBef>
        <a:spcAft>
          <a:spcPct val="0"/>
        </a:spcAft>
        <a:buClr>
          <a:srgbClr val="0000CC"/>
        </a:buClr>
        <a:buChar char="»"/>
        <a:defRPr sz="1500">
          <a:solidFill>
            <a:schemeClr val="tx1"/>
          </a:solidFill>
          <a:latin typeface="+mn-lt"/>
          <a:ea typeface="ＭＳ Ｐゴシック" pitchFamily="34" charset="-128"/>
          <a:cs typeface="MS PGothic" charset="0"/>
        </a:defRPr>
      </a:lvl5pPr>
      <a:lvl6pPr marL="1885950" indent="-171450" algn="l" rtl="0" fontAlgn="base">
        <a:spcBef>
          <a:spcPct val="20000"/>
        </a:spcBef>
        <a:spcAft>
          <a:spcPct val="0"/>
        </a:spcAft>
        <a:buClr>
          <a:srgbClr val="0000CC"/>
        </a:buClr>
        <a:buChar char="»"/>
        <a:defRPr sz="1500">
          <a:solidFill>
            <a:schemeClr val="tx1"/>
          </a:solidFill>
          <a:latin typeface="+mn-lt"/>
        </a:defRPr>
      </a:lvl6pPr>
      <a:lvl7pPr marL="2228850" indent="-171450" algn="l" rtl="0" fontAlgn="base">
        <a:spcBef>
          <a:spcPct val="20000"/>
        </a:spcBef>
        <a:spcAft>
          <a:spcPct val="0"/>
        </a:spcAft>
        <a:buClr>
          <a:srgbClr val="0000CC"/>
        </a:buClr>
        <a:buChar char="»"/>
        <a:defRPr sz="1500">
          <a:solidFill>
            <a:schemeClr val="tx1"/>
          </a:solidFill>
          <a:latin typeface="+mn-lt"/>
        </a:defRPr>
      </a:lvl7pPr>
      <a:lvl8pPr marL="2571750" indent="-171450" algn="l" rtl="0" fontAlgn="base">
        <a:spcBef>
          <a:spcPct val="20000"/>
        </a:spcBef>
        <a:spcAft>
          <a:spcPct val="0"/>
        </a:spcAft>
        <a:buClr>
          <a:srgbClr val="0000CC"/>
        </a:buClr>
        <a:buChar char="»"/>
        <a:defRPr sz="1500">
          <a:solidFill>
            <a:schemeClr val="tx1"/>
          </a:solidFill>
          <a:latin typeface="+mn-lt"/>
        </a:defRPr>
      </a:lvl8pPr>
      <a:lvl9pPr marL="2914650" indent="-171450" algn="l" rtl="0" fontAlgn="base">
        <a:spcBef>
          <a:spcPct val="20000"/>
        </a:spcBef>
        <a:spcAft>
          <a:spcPct val="0"/>
        </a:spcAft>
        <a:buClr>
          <a:srgbClr val="0000CC"/>
        </a:buClr>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23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423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423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C73C08D8-B5D9-4ED4-8DB7-D98C8E379A1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5343" r:id="rId1"/>
    <p:sldLayoutId id="2147505344" r:id="rId2"/>
    <p:sldLayoutId id="2147505345" r:id="rId3"/>
    <p:sldLayoutId id="2147505346" r:id="rId4"/>
    <p:sldLayoutId id="2147505347" r:id="rId5"/>
    <p:sldLayoutId id="2147505348" r:id="rId6"/>
    <p:sldLayoutId id="2147505349" r:id="rId7"/>
    <p:sldLayoutId id="2147505350" r:id="rId8"/>
    <p:sldLayoutId id="2147505351" r:id="rId9"/>
    <p:sldLayoutId id="2147505352" r:id="rId10"/>
    <p:sldLayoutId id="2147505353" r:id="rId11"/>
    <p:sldLayoutId id="2147505354" r:id="rId12"/>
    <p:sldLayoutId id="214750535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36"/>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1970" name="think-cell Slide" r:id="rId38" imgW="270" imgH="270" progId="TCLayout.ActiveDocument.1">
                  <p:embed/>
                </p:oleObj>
              </mc:Choice>
              <mc:Fallback>
                <p:oleObj name="think-cell Slide" r:id="rId38" imgW="270" imgH="270" progId="TCLayout.ActiveDocument.1">
                  <p:embed/>
                  <p:pic>
                    <p:nvPicPr>
                      <p:cNvPr id="0" name=""/>
                      <p:cNvPicPr/>
                      <p:nvPr/>
                    </p:nvPicPr>
                    <p:blipFill>
                      <a:blip r:embed="rId39"/>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2" name="Rectangle 1"/>
          <p:cNvSpPr/>
          <p:nvPr/>
        </p:nvSpPr>
        <p:spPr>
          <a:xfrm>
            <a:off x="3822438" y="0"/>
            <a:ext cx="1499128" cy="246221"/>
          </a:xfrm>
          <a:prstGeom prst="rect">
            <a:avLst/>
          </a:prstGeom>
        </p:spPr>
        <p:txBody>
          <a:bodyPr wrap="none">
            <a:spAutoFit/>
          </a:bodyPr>
          <a:lstStyle/>
          <a:p>
            <a:pPr algn="ctr" eaLnBrk="1" hangingPunct="1">
              <a:defRPr/>
            </a:pPr>
            <a:r>
              <a:rPr lang="en-US" sz="1000" dirty="0">
                <a:solidFill>
                  <a:srgbClr val="8B0021"/>
                </a:solidFill>
                <a:latin typeface="Arial"/>
                <a:cs typeface="Arial" charset="0"/>
              </a:rPr>
              <a:t>INTERNAL USE ONLY</a:t>
            </a:r>
          </a:p>
        </p:txBody>
      </p:sp>
      <p:sp>
        <p:nvSpPr>
          <p:cNvPr id="11" name="Rectangle 10"/>
          <p:cNvSpPr/>
          <p:nvPr/>
        </p:nvSpPr>
        <p:spPr>
          <a:xfrm>
            <a:off x="-7939" y="6620256"/>
            <a:ext cx="9159875" cy="237744"/>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pic>
        <p:nvPicPr>
          <p:cNvPr id="12" name="Picture 12"/>
          <p:cNvPicPr>
            <a:picLocks noChangeAspect="1"/>
          </p:cNvPicPr>
          <p:nvPr/>
        </p:nvPicPr>
        <p:blipFill rotWithShape="1">
          <a:blip r:embed="rId40" cstate="print">
            <a:extLst>
              <a:ext uri="{28A0092B-C50C-407E-A947-70E740481C1C}">
                <a14:useLocalDpi xmlns:a14="http://schemas.microsoft.com/office/drawing/2010/main" val="0"/>
              </a:ext>
            </a:extLst>
          </a:blip>
          <a:srcRect b="12590"/>
          <a:stretch/>
        </p:blipFill>
        <p:spPr bwMode="auto">
          <a:xfrm>
            <a:off x="139700" y="6036882"/>
            <a:ext cx="1384300" cy="59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pPr eaLnBrk="1" hangingPunct="1"/>
            <a:fld id="{4732E3D0-0062-8B44-A368-F8CC9D6E3303}" type="slidenum">
              <a:rPr lang="en-US" smtClean="0">
                <a:solidFill>
                  <a:srgbClr val="FFFFFF"/>
                </a:solidFill>
                <a:cs typeface="Arial" charset="0"/>
              </a:rPr>
              <a:pPr eaLnBrk="1" hangingPunct="1"/>
              <a:t>‹#›</a:t>
            </a:fld>
            <a:endParaRPr lang="en-US" dirty="0">
              <a:solidFill>
                <a:srgbClr val="FFFFFF"/>
              </a:solidFill>
              <a:cs typeface="Arial" charset="0"/>
            </a:endParaRPr>
          </a:p>
        </p:txBody>
      </p:sp>
      <p:sp>
        <p:nvSpPr>
          <p:cNvPr id="5" name="Text Placeholder 4"/>
          <p:cNvSpPr>
            <a:spLocks noGrp="1"/>
          </p:cNvSpPr>
          <p:nvPr>
            <p:ph type="body" idx="1"/>
          </p:nvPr>
        </p:nvSpPr>
        <p:spPr>
          <a:xfrm>
            <a:off x="457200" y="1295400"/>
            <a:ext cx="8229600" cy="4525963"/>
          </a:xfrm>
          <a:prstGeom prst="rect">
            <a:avLst/>
          </a:prstGeom>
        </p:spPr>
        <p:txBody>
          <a:bodyPr vert="horz" lIns="91440" tIns="45720" rIns="91440" bIns="45720" rtlCol="0">
            <a:normAutofit/>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0" marR="0" lvl="2"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0" marR="0" lvl="3"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0" marR="0" lvl="4"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9" name="Object 8" hidden="1"/>
          <p:cNvGraphicFramePr>
            <a:graphicFrameLocks noChangeAspect="1"/>
          </p:cNvGraphicFramePr>
          <p:nvPr userDrawn="1">
            <p:custDataLst>
              <p:tags r:id="rId3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1971" name="think-cell Slide" r:id="rId41" imgW="270" imgH="270" progId="TCLayout.ActiveDocument.1">
                  <p:embed/>
                </p:oleObj>
              </mc:Choice>
              <mc:Fallback>
                <p:oleObj name="think-cell Slide" r:id="rId41" imgW="270" imgH="270" progId="TCLayout.ActiveDocument.1">
                  <p:embed/>
                  <p:pic>
                    <p:nvPicPr>
                      <p:cNvPr id="0" name=""/>
                      <p:cNvPicPr/>
                      <p:nvPr/>
                    </p:nvPicPr>
                    <p:blipFill>
                      <a:blip r:embed="rId39"/>
                      <a:stretch>
                        <a:fillRect/>
                      </a:stretch>
                    </p:blipFill>
                    <p:spPr>
                      <a:xfrm>
                        <a:off x="1588" y="1588"/>
                        <a:ext cx="1587" cy="1587"/>
                      </a:xfrm>
                      <a:prstGeom prst="rect">
                        <a:avLst/>
                      </a:prstGeom>
                    </p:spPr>
                  </p:pic>
                </p:oleObj>
              </mc:Fallback>
            </mc:AlternateContent>
          </a:graphicData>
        </a:graphic>
      </p:graphicFrame>
      <p:sp>
        <p:nvSpPr>
          <p:cNvPr id="10" name="Footer Placeholder 14"/>
          <p:cNvSpPr>
            <a:spLocks noGrp="1"/>
          </p:cNvSpPr>
          <p:nvPr>
            <p:ph type="ftr" sz="quarter" idx="3"/>
          </p:nvPr>
        </p:nvSpPr>
        <p:spPr>
          <a:xfrm>
            <a:off x="5461000" y="6255131"/>
            <a:ext cx="3683000" cy="365125"/>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749779202"/>
      </p:ext>
    </p:extLst>
  </p:cSld>
  <p:clrMap bg1="lt1" tx1="dk1" bg2="lt2" tx2="dk2" accent1="accent1" accent2="accent2" accent3="accent3" accent4="accent4" accent5="accent5" accent6="accent6" hlink="hlink" folHlink="folHlink"/>
  <p:sldLayoutIdLst>
    <p:sldLayoutId id="2147505928" r:id="rId1"/>
    <p:sldLayoutId id="2147505929" r:id="rId2"/>
    <p:sldLayoutId id="2147505930" r:id="rId3"/>
    <p:sldLayoutId id="2147505931" r:id="rId4"/>
    <p:sldLayoutId id="2147505932" r:id="rId5"/>
    <p:sldLayoutId id="2147505933" r:id="rId6"/>
    <p:sldLayoutId id="2147505934" r:id="rId7"/>
    <p:sldLayoutId id="2147505935" r:id="rId8"/>
    <p:sldLayoutId id="2147505936" r:id="rId9"/>
    <p:sldLayoutId id="2147505937" r:id="rId10"/>
    <p:sldLayoutId id="2147505938" r:id="rId11"/>
    <p:sldLayoutId id="2147505939" r:id="rId12"/>
    <p:sldLayoutId id="2147505940" r:id="rId13"/>
    <p:sldLayoutId id="2147505941" r:id="rId14"/>
    <p:sldLayoutId id="2147505942" r:id="rId15"/>
    <p:sldLayoutId id="2147505943" r:id="rId16"/>
    <p:sldLayoutId id="2147505944" r:id="rId17"/>
    <p:sldLayoutId id="2147505945" r:id="rId18"/>
    <p:sldLayoutId id="2147505946" r:id="rId19"/>
    <p:sldLayoutId id="2147505947" r:id="rId20"/>
    <p:sldLayoutId id="2147505948" r:id="rId21"/>
    <p:sldLayoutId id="2147505949" r:id="rId22"/>
    <p:sldLayoutId id="2147505950" r:id="rId23"/>
    <p:sldLayoutId id="2147505951" r:id="rId24"/>
    <p:sldLayoutId id="2147505952" r:id="rId25"/>
    <p:sldLayoutId id="2147505953" r:id="rId26"/>
    <p:sldLayoutId id="2147505954" r:id="rId27"/>
    <p:sldLayoutId id="2147505955" r:id="rId28"/>
    <p:sldLayoutId id="2147505956" r:id="rId29"/>
    <p:sldLayoutId id="2147505957" r:id="rId30"/>
    <p:sldLayoutId id="2147505958" r:id="rId31"/>
    <p:sldLayoutId id="2147505959" r:id="rId32"/>
    <p:sldLayoutId id="2147505960" r:id="rId33"/>
  </p:sldLayoutIdLst>
  <p:hf hdr="0" dt="0"/>
  <p:txStyles>
    <p:titleStyle>
      <a:lvl1pPr marL="457200" indent="-457200" algn="l" rtl="0" eaLnBrk="1" fontAlgn="base" hangingPunct="1">
        <a:spcBef>
          <a:spcPct val="0"/>
        </a:spcBef>
        <a:spcAft>
          <a:spcPct val="0"/>
        </a:spcAft>
        <a:defRPr sz="2400" b="1" kern="1200">
          <a:solidFill>
            <a:schemeClr val="tx2"/>
          </a:solidFill>
          <a:latin typeface="+mn-lt"/>
          <a:ea typeface="+mj-ea"/>
          <a:cs typeface="Times New Roman" panose="02020603050405020304" pitchFamily="18" charset="0"/>
        </a:defRPr>
      </a:lvl1pPr>
      <a:lvl2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2pPr>
      <a:lvl3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3pPr>
      <a:lvl4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4pPr>
      <a:lvl5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5pPr>
      <a:lvl6pPr marL="9144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6pPr>
      <a:lvl7pPr marL="13716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7pPr>
      <a:lvl8pPr marL="18288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8pPr>
      <a:lvl9pPr marL="22860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9pPr>
    </p:titleStyle>
    <p:bodyStyle>
      <a:lvl1pPr marL="0" marR="0" indent="0" algn="l" defTabSz="914400" rtl="0" eaLnBrk="1" fontAlgn="base" latinLnBrk="0" hangingPunct="1">
        <a:lnSpc>
          <a:spcPct val="100000"/>
        </a:lnSpc>
        <a:spcBef>
          <a:spcPct val="20000"/>
        </a:spcBef>
        <a:spcAft>
          <a:spcPct val="0"/>
        </a:spcAft>
        <a:buClrTx/>
        <a:buSzTx/>
        <a:buFont typeface="Arial" charset="0"/>
        <a:buNone/>
        <a:tabLst/>
        <a:defRPr sz="1800" b="1"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4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4258" name="think-cell Slide" r:id="rId45" imgW="270" imgH="270" progId="TCLayout.ActiveDocument.1">
                  <p:embed/>
                </p:oleObj>
              </mc:Choice>
              <mc:Fallback>
                <p:oleObj name="think-cell Slide" r:id="rId45" imgW="270" imgH="270" progId="TCLayout.ActiveDocument.1">
                  <p:embed/>
                  <p:pic>
                    <p:nvPicPr>
                      <p:cNvPr id="0" name=""/>
                      <p:cNvPicPr/>
                      <p:nvPr/>
                    </p:nvPicPr>
                    <p:blipFill>
                      <a:blip r:embed="rId46"/>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2" name="Rectangle 1"/>
          <p:cNvSpPr/>
          <p:nvPr/>
        </p:nvSpPr>
        <p:spPr>
          <a:xfrm>
            <a:off x="3822438" y="0"/>
            <a:ext cx="1499128" cy="246221"/>
          </a:xfrm>
          <a:prstGeom prst="rect">
            <a:avLst/>
          </a:prstGeom>
        </p:spPr>
        <p:txBody>
          <a:bodyPr wrap="none">
            <a:spAutoFit/>
          </a:bodyPr>
          <a:lstStyle/>
          <a:p>
            <a:pPr algn="ctr" eaLnBrk="1" hangingPunct="1">
              <a:defRPr/>
            </a:pPr>
            <a:r>
              <a:rPr lang="en-US" sz="1000" dirty="0">
                <a:solidFill>
                  <a:srgbClr val="8B0021"/>
                </a:solidFill>
                <a:latin typeface="Arial"/>
                <a:cs typeface="Arial" charset="0"/>
              </a:rPr>
              <a:t>INTERNAL USE ONLY</a:t>
            </a:r>
          </a:p>
        </p:txBody>
      </p:sp>
      <p:sp>
        <p:nvSpPr>
          <p:cNvPr id="11" name="Rectangle 10"/>
          <p:cNvSpPr/>
          <p:nvPr/>
        </p:nvSpPr>
        <p:spPr>
          <a:xfrm>
            <a:off x="-7939" y="6620256"/>
            <a:ext cx="9159875" cy="237744"/>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FFFF"/>
              </a:solidFill>
            </a:endParaRPr>
          </a:p>
        </p:txBody>
      </p:sp>
      <p:pic>
        <p:nvPicPr>
          <p:cNvPr id="12" name="Picture 12"/>
          <p:cNvPicPr>
            <a:picLocks noChangeAspect="1"/>
          </p:cNvPicPr>
          <p:nvPr/>
        </p:nvPicPr>
        <p:blipFill rotWithShape="1">
          <a:blip r:embed="rId47" cstate="print">
            <a:extLst>
              <a:ext uri="{28A0092B-C50C-407E-A947-70E740481C1C}">
                <a14:useLocalDpi xmlns:a14="http://schemas.microsoft.com/office/drawing/2010/main" val="0"/>
              </a:ext>
            </a:extLst>
          </a:blip>
          <a:srcRect b="12590"/>
          <a:stretch/>
        </p:blipFill>
        <p:spPr bwMode="auto">
          <a:xfrm>
            <a:off x="139700" y="6036882"/>
            <a:ext cx="1384300" cy="59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
          </p:nvPr>
        </p:nvSpPr>
        <p:spPr>
          <a:xfrm>
            <a:off x="8534400" y="6620256"/>
            <a:ext cx="609600" cy="236157"/>
          </a:xfrm>
          <a:prstGeom prst="rect">
            <a:avLst/>
          </a:prstGeom>
        </p:spPr>
        <p:txBody>
          <a:bodyPr vert="horz" lIns="91440" tIns="45720" rIns="91440" bIns="45720" rtlCol="0" anchor="ctr"/>
          <a:lstStyle>
            <a:lvl1pPr algn="r">
              <a:defRPr sz="1100">
                <a:solidFill>
                  <a:schemeClr val="bg1"/>
                </a:solidFill>
                <a:latin typeface="+mn-lt"/>
              </a:defRPr>
            </a:lvl1pPr>
          </a:lstStyle>
          <a:p>
            <a:pPr eaLnBrk="1" hangingPunct="1"/>
            <a:fld id="{4732E3D0-0062-8B44-A368-F8CC9D6E3303}" type="slidenum">
              <a:rPr lang="en-US" smtClean="0">
                <a:solidFill>
                  <a:srgbClr val="FFFFFF"/>
                </a:solidFill>
                <a:cs typeface="Arial" charset="0"/>
              </a:rPr>
              <a:pPr eaLnBrk="1" hangingPunct="1"/>
              <a:t>‹#›</a:t>
            </a:fld>
            <a:endParaRPr lang="en-US" dirty="0">
              <a:solidFill>
                <a:srgbClr val="FFFFFF"/>
              </a:solidFill>
              <a:cs typeface="Arial" charset="0"/>
            </a:endParaRPr>
          </a:p>
        </p:txBody>
      </p:sp>
      <p:sp>
        <p:nvSpPr>
          <p:cNvPr id="5" name="Text Placeholder 4"/>
          <p:cNvSpPr>
            <a:spLocks noGrp="1"/>
          </p:cNvSpPr>
          <p:nvPr>
            <p:ph type="body" idx="1"/>
          </p:nvPr>
        </p:nvSpPr>
        <p:spPr>
          <a:xfrm>
            <a:off x="457200" y="1295400"/>
            <a:ext cx="8229600" cy="4525963"/>
          </a:xfrm>
          <a:prstGeom prst="rect">
            <a:avLst/>
          </a:prstGeom>
        </p:spPr>
        <p:txBody>
          <a:bodyPr vert="horz" lIns="91440" tIns="45720" rIns="91440" bIns="45720" rtlCol="0">
            <a:normAutofit/>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0" marR="0" lvl="2"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a:p>
            <a:pPr marL="0" marR="0" lvl="3"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Fourth level</a:t>
            </a:r>
          </a:p>
          <a:p>
            <a:pPr marL="0" marR="0" lvl="4"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Fifth level</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9" name="Object 8" hidden="1"/>
          <p:cNvGraphicFramePr>
            <a:graphicFrameLocks noChangeAspect="1"/>
          </p:cNvGraphicFramePr>
          <p:nvPr userDrawn="1">
            <p:custDataLst>
              <p:tags r:id="rId44"/>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4259" name="think-cell Slide" r:id="rId48" imgW="270" imgH="270" progId="TCLayout.ActiveDocument.1">
                  <p:embed/>
                </p:oleObj>
              </mc:Choice>
              <mc:Fallback>
                <p:oleObj name="think-cell Slide" r:id="rId48" imgW="270" imgH="270" progId="TCLayout.ActiveDocument.1">
                  <p:embed/>
                  <p:pic>
                    <p:nvPicPr>
                      <p:cNvPr id="0" name=""/>
                      <p:cNvPicPr/>
                      <p:nvPr/>
                    </p:nvPicPr>
                    <p:blipFill>
                      <a:blip r:embed="rId46"/>
                      <a:stretch>
                        <a:fillRect/>
                      </a:stretch>
                    </p:blipFill>
                    <p:spPr>
                      <a:xfrm>
                        <a:off x="1588" y="1588"/>
                        <a:ext cx="1587" cy="1587"/>
                      </a:xfrm>
                      <a:prstGeom prst="rect">
                        <a:avLst/>
                      </a:prstGeom>
                    </p:spPr>
                  </p:pic>
                </p:oleObj>
              </mc:Fallback>
            </mc:AlternateContent>
          </a:graphicData>
        </a:graphic>
      </p:graphicFrame>
      <p:sp>
        <p:nvSpPr>
          <p:cNvPr id="10" name="Footer Placeholder 14"/>
          <p:cNvSpPr>
            <a:spLocks noGrp="1"/>
          </p:cNvSpPr>
          <p:nvPr>
            <p:ph type="ftr" sz="quarter" idx="3"/>
          </p:nvPr>
        </p:nvSpPr>
        <p:spPr>
          <a:xfrm>
            <a:off x="5461000" y="6255131"/>
            <a:ext cx="3683000" cy="365125"/>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200" b="0" i="0">
                <a:solidFill>
                  <a:srgbClr val="8B0021"/>
                </a:solidFill>
                <a:latin typeface="Arial"/>
                <a:ea typeface="+mn-ea"/>
                <a:cs typeface="Arial"/>
              </a:defRPr>
            </a:lvl1pPr>
          </a:lstStyle>
          <a:p>
            <a:pPr>
              <a:defRPr/>
            </a:pPr>
            <a:r>
              <a:rPr lang="en-US"/>
              <a:t>Quarterly Business Review I February 21, 2019</a:t>
            </a:r>
            <a:endParaRPr lang="en-US" dirty="0"/>
          </a:p>
        </p:txBody>
      </p:sp>
    </p:spTree>
    <p:extLst>
      <p:ext uri="{BB962C8B-B14F-4D97-AF65-F5344CB8AC3E}">
        <p14:creationId xmlns:p14="http://schemas.microsoft.com/office/powerpoint/2010/main" val="2088826599"/>
      </p:ext>
    </p:extLst>
  </p:cSld>
  <p:clrMap bg1="lt1" tx1="dk1" bg2="lt2" tx2="dk2" accent1="accent1" accent2="accent2" accent3="accent3" accent4="accent4" accent5="accent5" accent6="accent6" hlink="hlink" folHlink="folHlink"/>
  <p:sldLayoutIdLst>
    <p:sldLayoutId id="2147505962" r:id="rId1"/>
    <p:sldLayoutId id="2147505963" r:id="rId2"/>
    <p:sldLayoutId id="2147505964" r:id="rId3"/>
    <p:sldLayoutId id="2147505965" r:id="rId4"/>
    <p:sldLayoutId id="2147505966" r:id="rId5"/>
    <p:sldLayoutId id="2147505967" r:id="rId6"/>
    <p:sldLayoutId id="2147505968" r:id="rId7"/>
    <p:sldLayoutId id="2147505969" r:id="rId8"/>
    <p:sldLayoutId id="2147505970" r:id="rId9"/>
    <p:sldLayoutId id="2147505971" r:id="rId10"/>
    <p:sldLayoutId id="2147505972" r:id="rId11"/>
    <p:sldLayoutId id="2147505973" r:id="rId12"/>
    <p:sldLayoutId id="2147505974" r:id="rId13"/>
    <p:sldLayoutId id="2147505975" r:id="rId14"/>
    <p:sldLayoutId id="2147505976" r:id="rId15"/>
    <p:sldLayoutId id="2147505977" r:id="rId16"/>
    <p:sldLayoutId id="2147505978" r:id="rId17"/>
    <p:sldLayoutId id="2147505979" r:id="rId18"/>
    <p:sldLayoutId id="2147505980" r:id="rId19"/>
    <p:sldLayoutId id="2147505981" r:id="rId20"/>
    <p:sldLayoutId id="2147505982" r:id="rId21"/>
    <p:sldLayoutId id="2147505983" r:id="rId22"/>
    <p:sldLayoutId id="2147505984" r:id="rId23"/>
    <p:sldLayoutId id="2147505985" r:id="rId24"/>
    <p:sldLayoutId id="2147505986" r:id="rId25"/>
    <p:sldLayoutId id="2147505987" r:id="rId26"/>
    <p:sldLayoutId id="2147505988" r:id="rId27"/>
    <p:sldLayoutId id="2147505989" r:id="rId28"/>
    <p:sldLayoutId id="2147505990" r:id="rId29"/>
    <p:sldLayoutId id="2147505991" r:id="rId30"/>
    <p:sldLayoutId id="2147505992" r:id="rId31"/>
    <p:sldLayoutId id="2147505993" r:id="rId32"/>
    <p:sldLayoutId id="2147505994" r:id="rId33"/>
    <p:sldLayoutId id="2147505995" r:id="rId34"/>
    <p:sldLayoutId id="2147505996" r:id="rId35"/>
    <p:sldLayoutId id="2147505997" r:id="rId36"/>
    <p:sldLayoutId id="2147505998" r:id="rId37"/>
    <p:sldLayoutId id="2147505999" r:id="rId38"/>
    <p:sldLayoutId id="2147506000" r:id="rId39"/>
    <p:sldLayoutId id="2147506001" r:id="rId40"/>
  </p:sldLayoutIdLst>
  <p:hf hdr="0" dt="0"/>
  <p:txStyles>
    <p:titleStyle>
      <a:lvl1pPr marL="457200" indent="-457200" algn="l" rtl="0" eaLnBrk="1" fontAlgn="base" hangingPunct="1">
        <a:spcBef>
          <a:spcPct val="0"/>
        </a:spcBef>
        <a:spcAft>
          <a:spcPct val="0"/>
        </a:spcAft>
        <a:defRPr sz="2400" b="1" kern="1200">
          <a:solidFill>
            <a:schemeClr val="tx2"/>
          </a:solidFill>
          <a:latin typeface="+mn-lt"/>
          <a:ea typeface="+mj-ea"/>
          <a:cs typeface="Times New Roman" panose="02020603050405020304" pitchFamily="18" charset="0"/>
        </a:defRPr>
      </a:lvl1pPr>
      <a:lvl2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2pPr>
      <a:lvl3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3pPr>
      <a:lvl4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4pPr>
      <a:lvl5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5pPr>
      <a:lvl6pPr marL="9144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6pPr>
      <a:lvl7pPr marL="13716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7pPr>
      <a:lvl8pPr marL="18288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8pPr>
      <a:lvl9pPr marL="22860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9pPr>
    </p:titleStyle>
    <p:bodyStyle>
      <a:lvl1pPr marL="0" marR="0" indent="0" algn="l" defTabSz="914400" rtl="0" eaLnBrk="1" fontAlgn="base" latinLnBrk="0" hangingPunct="1">
        <a:lnSpc>
          <a:spcPct val="100000"/>
        </a:lnSpc>
        <a:spcBef>
          <a:spcPct val="20000"/>
        </a:spcBef>
        <a:spcAft>
          <a:spcPct val="0"/>
        </a:spcAft>
        <a:buClrTx/>
        <a:buSzTx/>
        <a:buFont typeface="Arial" charset="0"/>
        <a:buNone/>
        <a:tabLst/>
        <a:defRPr sz="1800" b="1" kern="1200">
          <a:solidFill>
            <a:schemeClr val="tx1"/>
          </a:solidFill>
          <a:latin typeface="Arial" panose="020B0604020202020204" pitchFamily="34" charset="0"/>
          <a:ea typeface="+mn-ea"/>
          <a:cs typeface="Arial" panose="020B0604020202020204" pitchFamily="34" charset="0"/>
        </a:defRPr>
      </a:lvl1pPr>
      <a:lvl2pPr marL="742950" marR="0" indent="-28575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1600200" marR="0" indent="-22860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5000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78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207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2078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3C1F394B-DDE7-4398-BC78-822B7FC560F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5367" r:id="rId1"/>
    <p:sldLayoutId id="2147505368" r:id="rId2"/>
    <p:sldLayoutId id="2147505369" r:id="rId3"/>
    <p:sldLayoutId id="2147505370" r:id="rId4"/>
    <p:sldLayoutId id="2147505371" r:id="rId5"/>
    <p:sldLayoutId id="2147505372" r:id="rId6"/>
    <p:sldLayoutId id="2147505373" r:id="rId7"/>
    <p:sldLayoutId id="2147505374" r:id="rId8"/>
    <p:sldLayoutId id="2147505375" r:id="rId9"/>
    <p:sldLayoutId id="2147505376" r:id="rId10"/>
    <p:sldLayoutId id="2147505377" r:id="rId11"/>
    <p:sldLayoutId id="2147505378" r:id="rId12"/>
    <p:sldLayoutId id="2147505379" r:id="rId13"/>
    <p:sldLayoutId id="2147505380" r:id="rId14"/>
    <p:sldLayoutId id="214750538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FF"/>
            </a:gs>
            <a:gs pos="100000">
              <a:schemeClr val="tx1"/>
            </a:gs>
          </a:gsLst>
          <a:lin ang="5400000" scaled="1"/>
        </a:gra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304800" y="1600200"/>
            <a:ext cx="8839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67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2867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2867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EFCAC034-11DC-47EF-862D-186ACEAAD473}" type="slidenum">
              <a:rPr lang="en-US" altLang="en-US"/>
              <a:pPr>
                <a:defRPr/>
              </a:pPr>
              <a:t>‹#›</a:t>
            </a:fld>
            <a:endParaRPr lang="en-US" altLang="en-US"/>
          </a:p>
        </p:txBody>
      </p:sp>
      <p:pic>
        <p:nvPicPr>
          <p:cNvPr id="5127" name="Picture 7" descr="UofC Cres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13" y="6019800"/>
            <a:ext cx="5857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382" r:id="rId1"/>
    <p:sldLayoutId id="2147505383" r:id="rId2"/>
    <p:sldLayoutId id="2147505384" r:id="rId3"/>
    <p:sldLayoutId id="2147505385" r:id="rId4"/>
    <p:sldLayoutId id="2147505386" r:id="rId5"/>
    <p:sldLayoutId id="2147505387" r:id="rId6"/>
    <p:sldLayoutId id="2147505388" r:id="rId7"/>
    <p:sldLayoutId id="2147505389" r:id="rId8"/>
    <p:sldLayoutId id="2147505390" r:id="rId9"/>
    <p:sldLayoutId id="2147505391" r:id="rId10"/>
    <p:sldLayoutId id="2147505392" r:id="rId1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Helvetica" pitchFamily="34" charset="0"/>
        </a:defRPr>
      </a:lvl2pPr>
      <a:lvl3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Helvetica" pitchFamily="34" charset="0"/>
        </a:defRPr>
      </a:lvl3pPr>
      <a:lvl4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Helvetica" pitchFamily="34" charset="0"/>
        </a:defRPr>
      </a:lvl4pPr>
      <a:lvl5pPr algn="ctr" rtl="0" eaLnBrk="0" fontAlgn="base" hangingPunct="0">
        <a:spcBef>
          <a:spcPct val="0"/>
        </a:spcBef>
        <a:spcAft>
          <a:spcPct val="0"/>
        </a:spcAft>
        <a:defRPr sz="4000" b="1">
          <a:solidFill>
            <a:srgbClr val="FFFF66"/>
          </a:solidFill>
          <a:effectLst>
            <a:outerShdw blurRad="38100" dist="38100" dir="2700000" algn="tl">
              <a:srgbClr val="000000"/>
            </a:outerShdw>
          </a:effectLst>
          <a:latin typeface="Helvetica" pitchFamily="34" charset="0"/>
        </a:defRPr>
      </a:lvl5pPr>
      <a:lvl6pPr marL="457200" algn="ctr" rtl="0" fontAlgn="base">
        <a:spcBef>
          <a:spcPct val="0"/>
        </a:spcBef>
        <a:spcAft>
          <a:spcPct val="0"/>
        </a:spcAft>
        <a:defRPr sz="4000" b="1">
          <a:solidFill>
            <a:srgbClr val="FFFF66"/>
          </a:solidFill>
          <a:effectLst>
            <a:outerShdw blurRad="38100" dist="38100" dir="2700000" algn="tl">
              <a:srgbClr val="000000"/>
            </a:outerShdw>
          </a:effectLst>
          <a:latin typeface="Helvetica" pitchFamily="34" charset="0"/>
        </a:defRPr>
      </a:lvl6pPr>
      <a:lvl7pPr marL="914400" algn="ctr" rtl="0" fontAlgn="base">
        <a:spcBef>
          <a:spcPct val="0"/>
        </a:spcBef>
        <a:spcAft>
          <a:spcPct val="0"/>
        </a:spcAft>
        <a:defRPr sz="4000" b="1">
          <a:solidFill>
            <a:srgbClr val="FFFF66"/>
          </a:solidFill>
          <a:effectLst>
            <a:outerShdw blurRad="38100" dist="38100" dir="2700000" algn="tl">
              <a:srgbClr val="000000"/>
            </a:outerShdw>
          </a:effectLst>
          <a:latin typeface="Helvetica" pitchFamily="34" charset="0"/>
        </a:defRPr>
      </a:lvl7pPr>
      <a:lvl8pPr marL="1371600" algn="ctr" rtl="0" fontAlgn="base">
        <a:spcBef>
          <a:spcPct val="0"/>
        </a:spcBef>
        <a:spcAft>
          <a:spcPct val="0"/>
        </a:spcAft>
        <a:defRPr sz="4000" b="1">
          <a:solidFill>
            <a:srgbClr val="FFFF66"/>
          </a:solidFill>
          <a:effectLst>
            <a:outerShdw blurRad="38100" dist="38100" dir="2700000" algn="tl">
              <a:srgbClr val="000000"/>
            </a:outerShdw>
          </a:effectLst>
          <a:latin typeface="Helvetica" pitchFamily="34" charset="0"/>
        </a:defRPr>
      </a:lvl8pPr>
      <a:lvl9pPr marL="1828800" algn="ctr" rtl="0" fontAlgn="base">
        <a:spcBef>
          <a:spcPct val="0"/>
        </a:spcBef>
        <a:spcAft>
          <a:spcPct val="0"/>
        </a:spcAft>
        <a:defRPr sz="4000" b="1">
          <a:solidFill>
            <a:srgbClr val="FFFF66"/>
          </a:solidFill>
          <a:effectLst>
            <a:outerShdw blurRad="38100" dist="38100" dir="2700000" algn="tl">
              <a:srgbClr val="000000"/>
            </a:outerShdw>
          </a:effectLst>
          <a:latin typeface="Helvetica" pitchFamily="34" charset="0"/>
        </a:defRPr>
      </a:lvl9pPr>
    </p:titleStyle>
    <p:bodyStyle>
      <a:lvl1pPr marL="342900" indent="-342900" algn="l" rtl="0" eaLnBrk="0" fontAlgn="base" hangingPunct="0">
        <a:spcBef>
          <a:spcPct val="20000"/>
        </a:spcBef>
        <a:spcAft>
          <a:spcPct val="0"/>
        </a:spcAft>
        <a:buClr>
          <a:srgbClr val="66FFFF"/>
        </a:buClr>
        <a:buSzPct val="60000"/>
        <a:buFont typeface="Wingdings" panose="05000000000000000000" pitchFamily="2" charset="2"/>
        <a:buBlip>
          <a:blip r:embed="rId14"/>
        </a:buBlip>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66"/>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rgbClr val="99FF66"/>
          </a:solidFill>
          <a:latin typeface="+mn-lt"/>
        </a:defRPr>
      </a:lvl4pPr>
      <a:lvl5pPr marL="2057400" indent="-228600" algn="l" rtl="0" eaLnBrk="0" fontAlgn="base" hangingPunct="0">
        <a:spcBef>
          <a:spcPct val="20000"/>
        </a:spcBef>
        <a:spcAft>
          <a:spcPct val="0"/>
        </a:spcAft>
        <a:buChar char="»"/>
        <a:defRPr sz="2000" b="1">
          <a:solidFill>
            <a:srgbClr val="FF9900"/>
          </a:solidFill>
          <a:latin typeface="+mn-lt"/>
        </a:defRPr>
      </a:lvl5pPr>
      <a:lvl6pPr marL="2514600" indent="-228600" algn="l" rtl="0" fontAlgn="base">
        <a:spcBef>
          <a:spcPct val="20000"/>
        </a:spcBef>
        <a:spcAft>
          <a:spcPct val="0"/>
        </a:spcAft>
        <a:buChar char="»"/>
        <a:defRPr sz="2000" b="1">
          <a:solidFill>
            <a:srgbClr val="FF9900"/>
          </a:solidFill>
          <a:latin typeface="+mn-lt"/>
        </a:defRPr>
      </a:lvl6pPr>
      <a:lvl7pPr marL="2971800" indent="-228600" algn="l" rtl="0" fontAlgn="base">
        <a:spcBef>
          <a:spcPct val="20000"/>
        </a:spcBef>
        <a:spcAft>
          <a:spcPct val="0"/>
        </a:spcAft>
        <a:buChar char="»"/>
        <a:defRPr sz="2000" b="1">
          <a:solidFill>
            <a:srgbClr val="FF9900"/>
          </a:solidFill>
          <a:latin typeface="+mn-lt"/>
        </a:defRPr>
      </a:lvl7pPr>
      <a:lvl8pPr marL="3429000" indent="-228600" algn="l" rtl="0" fontAlgn="base">
        <a:spcBef>
          <a:spcPct val="20000"/>
        </a:spcBef>
        <a:spcAft>
          <a:spcPct val="0"/>
        </a:spcAft>
        <a:buChar char="»"/>
        <a:defRPr sz="2000" b="1">
          <a:solidFill>
            <a:srgbClr val="FF9900"/>
          </a:solidFill>
          <a:latin typeface="+mn-lt"/>
        </a:defRPr>
      </a:lvl8pPr>
      <a:lvl9pPr marL="3886200" indent="-228600" algn="l" rtl="0" fontAlgn="base">
        <a:spcBef>
          <a:spcPct val="20000"/>
        </a:spcBef>
        <a:spcAft>
          <a:spcPct val="0"/>
        </a:spcAft>
        <a:buChar char="»"/>
        <a:defRPr sz="2000" b="1">
          <a:solidFill>
            <a:srgbClr val="FF99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tx1"/>
            </a:gs>
            <a:gs pos="100000">
              <a:srgbClr val="800000"/>
            </a:gs>
          </a:gsLst>
          <a:lin ang="5400000" scaled="1"/>
        </a:gradFill>
        <a:effectLst/>
      </p:bgPr>
    </p:bg>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bwMode="auto">
          <a:xfrm>
            <a:off x="5334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381000" y="1143000"/>
            <a:ext cx="822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96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FFFF99"/>
                </a:solidFill>
                <a:latin typeface="Arial" charset="0"/>
              </a:defRPr>
            </a:lvl1pPr>
          </a:lstStyle>
          <a:p>
            <a:pPr>
              <a:defRPr/>
            </a:pPr>
            <a:endParaRPr lang="en-US"/>
          </a:p>
        </p:txBody>
      </p:sp>
      <p:sp>
        <p:nvSpPr>
          <p:cNvPr id="296965" name="Rectangle 5"/>
          <p:cNvSpPr>
            <a:spLocks noGrp="1" noChangeArrowheads="1"/>
          </p:cNvSpPr>
          <p:nvPr>
            <p:ph type="ftr" sz="quarter" idx="3"/>
          </p:nvPr>
        </p:nvSpPr>
        <p:spPr bwMode="auto">
          <a:xfrm>
            <a:off x="3124200" y="6245225"/>
            <a:ext cx="5486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2000" b="1">
                <a:solidFill>
                  <a:srgbClr val="66FFFF"/>
                </a:solidFill>
                <a:latin typeface="Arial" charset="0"/>
              </a:defRPr>
            </a:lvl1pPr>
          </a:lstStyle>
          <a:p>
            <a:pPr>
              <a:defRPr/>
            </a:pPr>
            <a:endParaRPr lang="en-US"/>
          </a:p>
        </p:txBody>
      </p:sp>
      <p:sp>
        <p:nvSpPr>
          <p:cNvPr id="296966" name="Rectangle 6"/>
          <p:cNvSpPr>
            <a:spLocks noGrp="1" noChangeArrowheads="1"/>
          </p:cNvSpPr>
          <p:nvPr>
            <p:ph type="sldNum" sz="quarter" idx="4"/>
          </p:nvPr>
        </p:nvSpPr>
        <p:spPr bwMode="auto">
          <a:xfrm>
            <a:off x="8763000" y="6245225"/>
            <a:ext cx="228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C8110139-B586-42E2-AD47-06AF86C39947}" type="slidenum">
              <a:rPr lang="en-US" altLang="en-US"/>
              <a:pPr>
                <a:defRPr/>
              </a:pPr>
              <a:t>‹#›</a:t>
            </a:fld>
            <a:endParaRPr lang="en-US" altLang="en-US"/>
          </a:p>
        </p:txBody>
      </p:sp>
      <p:pic>
        <p:nvPicPr>
          <p:cNvPr id="6151" name="Picture 7" descr="chica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 y="6096000"/>
            <a:ext cx="4873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5393" r:id="rId1"/>
    <p:sldLayoutId id="2147505394" r:id="rId2"/>
    <p:sldLayoutId id="2147505395" r:id="rId3"/>
    <p:sldLayoutId id="2147505396" r:id="rId4"/>
    <p:sldLayoutId id="2147505397" r:id="rId5"/>
    <p:sldLayoutId id="2147505398" r:id="rId6"/>
    <p:sldLayoutId id="2147505399" r:id="rId7"/>
    <p:sldLayoutId id="2147505400" r:id="rId8"/>
    <p:sldLayoutId id="2147505401" r:id="rId9"/>
    <p:sldLayoutId id="2147505402" r:id="rId10"/>
    <p:sldLayoutId id="2147505403" r:id="rId11"/>
  </p:sldLayoutIdLst>
  <p:transition/>
  <p:timing>
    <p:tnLst>
      <p:par>
        <p:cTn id="1" dur="indefinite" restart="never" nodeType="tmRoot"/>
      </p:par>
    </p:tnLst>
  </p:timing>
  <p:txStyles>
    <p:titleStyle>
      <a:lvl1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32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3200" b="1">
          <a:solidFill>
            <a:srgbClr val="FFFF66"/>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3200" b="1">
          <a:solidFill>
            <a:srgbClr val="FFFF66"/>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3200" b="1">
          <a:solidFill>
            <a:srgbClr val="FFFF66"/>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3200" b="1">
          <a:solidFill>
            <a:srgbClr val="FFFF66"/>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rgbClr val="66FFFF"/>
        </a:buClr>
        <a:buSzPct val="60000"/>
        <a:buFont typeface="Wingdings" panose="05000000000000000000" pitchFamily="2" charset="2"/>
        <a:buBlip>
          <a:blip r:embed="rId14"/>
        </a:buBlip>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rgbClr val="FFFF66"/>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rgbClr val="99FF66"/>
          </a:solidFill>
          <a:latin typeface="+mn-lt"/>
        </a:defRPr>
      </a:lvl4pPr>
      <a:lvl5pPr marL="2057400" indent="-228600" algn="l" rtl="0" eaLnBrk="0" fontAlgn="base" hangingPunct="0">
        <a:spcBef>
          <a:spcPct val="20000"/>
        </a:spcBef>
        <a:spcAft>
          <a:spcPct val="0"/>
        </a:spcAft>
        <a:buChar char="»"/>
        <a:defRPr>
          <a:solidFill>
            <a:srgbClr val="FF9900"/>
          </a:solidFill>
          <a:latin typeface="+mn-lt"/>
        </a:defRPr>
      </a:lvl5pPr>
      <a:lvl6pPr marL="2514600" indent="-228600" algn="l" rtl="0" fontAlgn="base">
        <a:spcBef>
          <a:spcPct val="20000"/>
        </a:spcBef>
        <a:spcAft>
          <a:spcPct val="0"/>
        </a:spcAft>
        <a:buChar char="»"/>
        <a:defRPr>
          <a:solidFill>
            <a:srgbClr val="FF9900"/>
          </a:solidFill>
          <a:latin typeface="+mn-lt"/>
        </a:defRPr>
      </a:lvl6pPr>
      <a:lvl7pPr marL="2971800" indent="-228600" algn="l" rtl="0" fontAlgn="base">
        <a:spcBef>
          <a:spcPct val="20000"/>
        </a:spcBef>
        <a:spcAft>
          <a:spcPct val="0"/>
        </a:spcAft>
        <a:buChar char="»"/>
        <a:defRPr>
          <a:solidFill>
            <a:srgbClr val="FF9900"/>
          </a:solidFill>
          <a:latin typeface="+mn-lt"/>
        </a:defRPr>
      </a:lvl7pPr>
      <a:lvl8pPr marL="3429000" indent="-228600" algn="l" rtl="0" fontAlgn="base">
        <a:spcBef>
          <a:spcPct val="20000"/>
        </a:spcBef>
        <a:spcAft>
          <a:spcPct val="0"/>
        </a:spcAft>
        <a:buChar char="»"/>
        <a:defRPr>
          <a:solidFill>
            <a:srgbClr val="FF9900"/>
          </a:solidFill>
          <a:latin typeface="+mn-lt"/>
        </a:defRPr>
      </a:lvl8pPr>
      <a:lvl9pPr marL="3886200" indent="-228600" algn="l" rtl="0" fontAlgn="base">
        <a:spcBef>
          <a:spcPct val="20000"/>
        </a:spcBef>
        <a:spcAft>
          <a:spcPct val="0"/>
        </a:spcAft>
        <a:buChar char="»"/>
        <a:defRPr>
          <a:solidFill>
            <a:srgbClr val="FF99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7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407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407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8827A6DE-9C34-412F-A2BD-6917CA641F7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5429" r:id="rId1"/>
    <p:sldLayoutId id="2147505430" r:id="rId2"/>
    <p:sldLayoutId id="2147505431" r:id="rId3"/>
    <p:sldLayoutId id="2147505432" r:id="rId4"/>
    <p:sldLayoutId id="2147505433" r:id="rId5"/>
    <p:sldLayoutId id="2147505434" r:id="rId6"/>
    <p:sldLayoutId id="2147505435" r:id="rId7"/>
    <p:sldLayoutId id="2147505436" r:id="rId8"/>
    <p:sldLayoutId id="2147505437" r:id="rId9"/>
    <p:sldLayoutId id="2147505438" r:id="rId10"/>
    <p:sldLayoutId id="2147505439" r:id="rId11"/>
    <p:sldLayoutId id="2147505440" r:id="rId12"/>
    <p:sldLayoutId id="2147505441" r:id="rId13"/>
  </p:sldLayoutIdLst>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75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4075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4075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E725636-FE69-44D6-B180-23C14E8F241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505442" r:id="rId1"/>
    <p:sldLayoutId id="2147505443" r:id="rId2"/>
    <p:sldLayoutId id="2147505444" r:id="rId3"/>
    <p:sldLayoutId id="2147505445" r:id="rId4"/>
    <p:sldLayoutId id="2147505446" r:id="rId5"/>
    <p:sldLayoutId id="2147505447" r:id="rId6"/>
    <p:sldLayoutId id="2147505448" r:id="rId7"/>
    <p:sldLayoutId id="2147505449" r:id="rId8"/>
    <p:sldLayoutId id="2147505450" r:id="rId9"/>
    <p:sldLayoutId id="2147505451" r:id="rId10"/>
    <p:sldLayoutId id="2147505452" r:id="rId11"/>
    <p:sldLayoutId id="2147505453" r:id="rId12"/>
    <p:sldLayoutId id="2147505454" r:id="rId13"/>
  </p:sldLayoutIdLst>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25603" name="Text Placeholder 2"/>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5604" name="Picture 14" descr="bottomba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6572250"/>
            <a:ext cx="9144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6"/>
          <p:cNvSpPr txBox="1">
            <a:spLocks noChangeArrowheads="1"/>
          </p:cNvSpPr>
          <p:nvPr/>
        </p:nvSpPr>
        <p:spPr bwMode="auto">
          <a:xfrm>
            <a:off x="8610600" y="6553200"/>
            <a:ext cx="366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fld id="{4403200B-7ECF-417D-8D99-CDE69423767C}" type="slidenum">
              <a:rPr lang="en-US" altLang="en-US" sz="1200" smtClean="0"/>
              <a:pPr>
                <a:defRPr/>
              </a:pPr>
              <a:t>‹#›</a:t>
            </a:fld>
            <a:endParaRPr lang="en-US" altLang="en-US" sz="1200" smtClean="0"/>
          </a:p>
        </p:txBody>
      </p:sp>
      <p:pic>
        <p:nvPicPr>
          <p:cNvPr id="25606"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6019800"/>
            <a:ext cx="149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dk1" tx1="lt1" bg2="dk2" tx2="lt2" accent1="accent1" accent2="accent2" accent3="accent3" accent4="accent4" accent5="accent5" accent6="accent6" hlink="hlink" folHlink="folHlink"/>
  <p:sldLayoutIdLst>
    <p:sldLayoutId id="2147505489" r:id="rId1"/>
    <p:sldLayoutId id="2147505490" r:id="rId2"/>
    <p:sldLayoutId id="2147505701" r:id="rId3"/>
    <p:sldLayoutId id="2147505491" r:id="rId4"/>
    <p:sldLayoutId id="2147505492" r:id="rId5"/>
    <p:sldLayoutId id="2147505493" r:id="rId6"/>
    <p:sldLayoutId id="2147505494" r:id="rId7"/>
    <p:sldLayoutId id="2147505495" r:id="rId8"/>
    <p:sldLayoutId id="2147505496" r:id="rId9"/>
    <p:sldLayoutId id="2147505702" r:id="rId10"/>
    <p:sldLayoutId id="2147505703" r:id="rId11"/>
    <p:sldLayoutId id="2147505497" r:id="rId12"/>
    <p:sldLayoutId id="2147505498" r:id="rId13"/>
    <p:sldLayoutId id="2147505499" r:id="rId14"/>
    <p:sldLayoutId id="2147505704" r:id="rId15"/>
    <p:sldLayoutId id="2147505705" r:id="rId16"/>
    <p:sldLayoutId id="2147505706" r:id="rId17"/>
    <p:sldLayoutId id="2147505707" r:id="rId18"/>
    <p:sldLayoutId id="2147505708" r:id="rId19"/>
    <p:sldLayoutId id="2147505500" r:id="rId20"/>
  </p:sldLayoutIdLst>
  <p:transition>
    <p:fade/>
  </p:transition>
  <p:timing>
    <p:tnLst>
      <p:par>
        <p:cTn id="1" dur="indefinite" restart="never" nodeType="tmRoot"/>
      </p:par>
    </p:tnLst>
  </p:timing>
  <p:hf hdr="0" ftr="0" dt="0"/>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25"/>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26"/>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26"/>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26"/>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2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Rectangle 1"/>
          <p:cNvSpPr/>
          <p:nvPr/>
        </p:nvSpPr>
        <p:spPr>
          <a:xfrm>
            <a:off x="0" y="6569075"/>
            <a:ext cx="9144000" cy="28892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7" name="Text Placeholder 2"/>
          <p:cNvSpPr>
            <a:spLocks noGrp="1"/>
          </p:cNvSpPr>
          <p:nvPr>
            <p:ph type="body" idx="1"/>
          </p:nvPr>
        </p:nvSpPr>
        <p:spPr bwMode="auto">
          <a:xfrm>
            <a:off x="830263" y="1768475"/>
            <a:ext cx="7485062"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Slide Number Placeholder 5"/>
          <p:cNvSpPr>
            <a:spLocks noGrp="1"/>
          </p:cNvSpPr>
          <p:nvPr>
            <p:ph type="sldNum" sz="quarter" idx="4"/>
          </p:nvPr>
        </p:nvSpPr>
        <p:spPr>
          <a:xfrm>
            <a:off x="8235950" y="6556375"/>
            <a:ext cx="906463" cy="301625"/>
          </a:xfrm>
          <a:prstGeom prst="rect">
            <a:avLst/>
          </a:prstGeom>
        </p:spPr>
        <p:txBody>
          <a:bodyPr vert="horz" wrap="square" lIns="0" tIns="45720" rIns="91440" bIns="45720" numCol="1" anchor="t" anchorCtr="0" compatLnSpc="1">
            <a:prstTxWarp prst="textNoShape">
              <a:avLst/>
            </a:prstTxWarp>
          </a:bodyPr>
          <a:lstStyle>
            <a:lvl1pPr algn="r">
              <a:defRPr sz="1000">
                <a:solidFill>
                  <a:schemeClr val="bg1"/>
                </a:solidFill>
              </a:defRPr>
            </a:lvl1pPr>
          </a:lstStyle>
          <a:p>
            <a:pPr>
              <a:defRPr/>
            </a:pPr>
            <a:fld id="{853633B9-BE01-4056-9D42-B5EDCE646CCF}" type="slidenum">
              <a:rPr lang="en-US" altLang="en-US" smtClean="0"/>
              <a:pPr>
                <a:defRPr/>
              </a:pPr>
              <a:t>‹#›</a:t>
            </a:fld>
            <a:endParaRPr lang="en-US" altLang="en-US"/>
          </a:p>
        </p:txBody>
      </p:sp>
      <p:pic>
        <p:nvPicPr>
          <p:cNvPr id="1029" name="Picture 12"/>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52400" y="5802313"/>
            <a:ext cx="168910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766642"/>
      </p:ext>
    </p:extLst>
  </p:cSld>
  <p:clrMap bg1="lt1" tx1="dk1" bg2="lt2" tx2="dk2" accent1="accent1" accent2="accent2" accent3="accent3" accent4="accent4" accent5="accent5" accent6="accent6" hlink="hlink" folHlink="folHlink"/>
  <p:sldLayoutIdLst>
    <p:sldLayoutId id="2147505764" r:id="rId1"/>
    <p:sldLayoutId id="2147505765" r:id="rId2"/>
    <p:sldLayoutId id="2147505766" r:id="rId3"/>
    <p:sldLayoutId id="2147505767" r:id="rId4"/>
    <p:sldLayoutId id="2147505768" r:id="rId5"/>
    <p:sldLayoutId id="2147505769" r:id="rId6"/>
    <p:sldLayoutId id="2147505770" r:id="rId7"/>
    <p:sldLayoutId id="2147505771" r:id="rId8"/>
    <p:sldLayoutId id="2147505772" r:id="rId9"/>
    <p:sldLayoutId id="2147505773" r:id="rId10"/>
    <p:sldLayoutId id="2147505774" r:id="rId11"/>
    <p:sldLayoutId id="2147505775" r:id="rId12"/>
    <p:sldLayoutId id="2147505776" r:id="rId13"/>
    <p:sldLayoutId id="2147505721" r:id="rId14"/>
    <p:sldLayoutId id="2147505723" r:id="rId15"/>
    <p:sldLayoutId id="2147505724" r:id="rId16"/>
    <p:sldLayoutId id="2147505512" r:id="rId17"/>
    <p:sldLayoutId id="2147505725" r:id="rId18"/>
    <p:sldLayoutId id="2147505513" r:id="rId19"/>
    <p:sldLayoutId id="2147505514" r:id="rId20"/>
    <p:sldLayoutId id="2147505726" r:id="rId21"/>
    <p:sldLayoutId id="2147505727" r:id="rId22"/>
    <p:sldLayoutId id="2147505515" r:id="rId23"/>
    <p:sldLayoutId id="2147505728" r:id="rId24"/>
    <p:sldLayoutId id="2147505729" r:id="rId25"/>
    <p:sldLayoutId id="2147505730" r:id="rId26"/>
    <p:sldLayoutId id="2147505745" r:id="rId27"/>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sz="3600" b="1" kern="1200" spc="-60">
          <a:solidFill>
            <a:srgbClr val="800000"/>
          </a:solidFill>
          <a:latin typeface="Arial" charset="0"/>
          <a:ea typeface="Arial" charset="0"/>
          <a:cs typeface="Arial" charset="0"/>
        </a:defRPr>
      </a:lvl1pPr>
      <a:lvl2pPr algn="l" rtl="0" eaLnBrk="1" fontAlgn="base" hangingPunct="1">
        <a:lnSpc>
          <a:spcPct val="90000"/>
        </a:lnSpc>
        <a:spcBef>
          <a:spcPct val="0"/>
        </a:spcBef>
        <a:spcAft>
          <a:spcPct val="0"/>
        </a:spcAft>
        <a:defRPr sz="3600" b="1">
          <a:solidFill>
            <a:srgbClr val="800000"/>
          </a:solidFill>
          <a:latin typeface="Arial" charset="0"/>
          <a:cs typeface="Arial" charset="0"/>
        </a:defRPr>
      </a:lvl2pPr>
      <a:lvl3pPr algn="l" rtl="0" eaLnBrk="1" fontAlgn="base" hangingPunct="1">
        <a:lnSpc>
          <a:spcPct val="90000"/>
        </a:lnSpc>
        <a:spcBef>
          <a:spcPct val="0"/>
        </a:spcBef>
        <a:spcAft>
          <a:spcPct val="0"/>
        </a:spcAft>
        <a:defRPr sz="3600" b="1">
          <a:solidFill>
            <a:srgbClr val="800000"/>
          </a:solidFill>
          <a:latin typeface="Arial" charset="0"/>
          <a:cs typeface="Arial" charset="0"/>
        </a:defRPr>
      </a:lvl3pPr>
      <a:lvl4pPr algn="l" rtl="0" eaLnBrk="1" fontAlgn="base" hangingPunct="1">
        <a:lnSpc>
          <a:spcPct val="90000"/>
        </a:lnSpc>
        <a:spcBef>
          <a:spcPct val="0"/>
        </a:spcBef>
        <a:spcAft>
          <a:spcPct val="0"/>
        </a:spcAft>
        <a:defRPr sz="3600" b="1">
          <a:solidFill>
            <a:srgbClr val="800000"/>
          </a:solidFill>
          <a:latin typeface="Arial" charset="0"/>
          <a:cs typeface="Arial" charset="0"/>
        </a:defRPr>
      </a:lvl4pPr>
      <a:lvl5pPr algn="l" rtl="0" eaLnBrk="1" fontAlgn="base" hangingPunct="1">
        <a:lnSpc>
          <a:spcPct val="90000"/>
        </a:lnSpc>
        <a:spcBef>
          <a:spcPct val="0"/>
        </a:spcBef>
        <a:spcAft>
          <a:spcPct val="0"/>
        </a:spcAft>
        <a:defRPr sz="3600" b="1">
          <a:solidFill>
            <a:srgbClr val="800000"/>
          </a:solidFill>
          <a:latin typeface="Arial" charset="0"/>
          <a:cs typeface="Arial" charset="0"/>
        </a:defRPr>
      </a:lvl5pPr>
      <a:lvl6pPr marL="457200" algn="l" rtl="0" eaLnBrk="1" fontAlgn="base" hangingPunct="1">
        <a:lnSpc>
          <a:spcPct val="90000"/>
        </a:lnSpc>
        <a:spcBef>
          <a:spcPct val="0"/>
        </a:spcBef>
        <a:spcAft>
          <a:spcPct val="0"/>
        </a:spcAft>
        <a:defRPr sz="3600" b="1">
          <a:solidFill>
            <a:srgbClr val="800000"/>
          </a:solidFill>
          <a:latin typeface="Arial" charset="0"/>
          <a:cs typeface="Arial" charset="0"/>
        </a:defRPr>
      </a:lvl6pPr>
      <a:lvl7pPr marL="914400" algn="l" rtl="0" eaLnBrk="1" fontAlgn="base" hangingPunct="1">
        <a:lnSpc>
          <a:spcPct val="90000"/>
        </a:lnSpc>
        <a:spcBef>
          <a:spcPct val="0"/>
        </a:spcBef>
        <a:spcAft>
          <a:spcPct val="0"/>
        </a:spcAft>
        <a:defRPr sz="3600" b="1">
          <a:solidFill>
            <a:srgbClr val="800000"/>
          </a:solidFill>
          <a:latin typeface="Arial" charset="0"/>
          <a:cs typeface="Arial" charset="0"/>
        </a:defRPr>
      </a:lvl7pPr>
      <a:lvl8pPr marL="1371600" algn="l" rtl="0" eaLnBrk="1" fontAlgn="base" hangingPunct="1">
        <a:lnSpc>
          <a:spcPct val="90000"/>
        </a:lnSpc>
        <a:spcBef>
          <a:spcPct val="0"/>
        </a:spcBef>
        <a:spcAft>
          <a:spcPct val="0"/>
        </a:spcAft>
        <a:defRPr sz="3600" b="1">
          <a:solidFill>
            <a:srgbClr val="800000"/>
          </a:solidFill>
          <a:latin typeface="Arial" charset="0"/>
          <a:cs typeface="Arial" charset="0"/>
        </a:defRPr>
      </a:lvl8pPr>
      <a:lvl9pPr marL="1828800" algn="l" rtl="0" eaLnBrk="1" fontAlgn="base" hangingPunct="1">
        <a:lnSpc>
          <a:spcPct val="90000"/>
        </a:lnSpc>
        <a:spcBef>
          <a:spcPct val="0"/>
        </a:spcBef>
        <a:spcAft>
          <a:spcPct val="0"/>
        </a:spcAft>
        <a:defRPr sz="3600" b="1">
          <a:solidFill>
            <a:srgbClr val="800000"/>
          </a:solidFill>
          <a:latin typeface="Arial" charset="0"/>
          <a:cs typeface="Arial" charset="0"/>
        </a:defRPr>
      </a:lvl9pPr>
    </p:titleStyle>
    <p:bodyStyle>
      <a:lvl1pPr marL="182563" indent="-182563" algn="l" rtl="0" eaLnBrk="1" fontAlgn="base" hangingPunct="1">
        <a:lnSpc>
          <a:spcPct val="90000"/>
        </a:lnSpc>
        <a:spcBef>
          <a:spcPts val="1200"/>
        </a:spcBef>
        <a:spcAft>
          <a:spcPct val="0"/>
        </a:spcAft>
        <a:buFont typeface="Wingdings" panose="05000000000000000000" pitchFamily="2" charset="2"/>
        <a:buChar char="§"/>
        <a:defRPr sz="3200" kern="1200">
          <a:solidFill>
            <a:srgbClr val="171714"/>
          </a:solidFill>
          <a:latin typeface="Arial" charset="0"/>
          <a:ea typeface="Arial" charset="0"/>
          <a:cs typeface="Arial" charset="0"/>
        </a:defRPr>
      </a:lvl1pPr>
      <a:lvl2pPr marL="685800" indent="-182563" algn="l" rtl="0" eaLnBrk="1" fontAlgn="base" hangingPunct="1">
        <a:lnSpc>
          <a:spcPct val="90000"/>
        </a:lnSpc>
        <a:spcBef>
          <a:spcPts val="250"/>
        </a:spcBef>
        <a:spcAft>
          <a:spcPts val="250"/>
        </a:spcAft>
        <a:buFont typeface="Wingdings" panose="05000000000000000000" pitchFamily="2" charset="2"/>
        <a:buChar char="§"/>
        <a:defRPr sz="2800" kern="1200">
          <a:solidFill>
            <a:srgbClr val="171714"/>
          </a:solidFill>
          <a:latin typeface="Arial" charset="0"/>
          <a:ea typeface="Arial" charset="0"/>
          <a:cs typeface="Arial" charset="0"/>
        </a:defRPr>
      </a:lvl2pPr>
      <a:lvl3pPr marL="1143000" indent="-182563" algn="l" rtl="0" eaLnBrk="1" fontAlgn="base" hangingPunct="1">
        <a:lnSpc>
          <a:spcPct val="90000"/>
        </a:lnSpc>
        <a:spcBef>
          <a:spcPts val="250"/>
        </a:spcBef>
        <a:spcAft>
          <a:spcPts val="250"/>
        </a:spcAft>
        <a:buFont typeface="Wingdings" panose="05000000000000000000" pitchFamily="2" charset="2"/>
        <a:buChar char="§"/>
        <a:defRPr sz="2800" kern="1200">
          <a:solidFill>
            <a:srgbClr val="171714"/>
          </a:solidFill>
          <a:latin typeface="Arial" charset="0"/>
          <a:ea typeface="Arial" charset="0"/>
          <a:cs typeface="Arial" charset="0"/>
        </a:defRPr>
      </a:lvl3pPr>
      <a:lvl4pPr marL="1600200" indent="-182563" algn="l" rtl="0" eaLnBrk="1" fontAlgn="base" hangingPunct="1">
        <a:lnSpc>
          <a:spcPct val="90000"/>
        </a:lnSpc>
        <a:spcBef>
          <a:spcPts val="250"/>
        </a:spcBef>
        <a:spcAft>
          <a:spcPts val="250"/>
        </a:spcAft>
        <a:buFont typeface="Wingdings" panose="05000000000000000000" pitchFamily="2" charset="2"/>
        <a:buChar char="§"/>
        <a:defRPr sz="2800" kern="1200">
          <a:solidFill>
            <a:srgbClr val="171714"/>
          </a:solidFill>
          <a:latin typeface="Arial" charset="0"/>
          <a:ea typeface="Arial" charset="0"/>
          <a:cs typeface="Arial" charset="0"/>
        </a:defRPr>
      </a:lvl4pPr>
      <a:lvl5pPr marL="2057400" indent="-182563" algn="l" rtl="0" eaLnBrk="1" fontAlgn="base" hangingPunct="1">
        <a:lnSpc>
          <a:spcPct val="90000"/>
        </a:lnSpc>
        <a:spcBef>
          <a:spcPts val="250"/>
        </a:spcBef>
        <a:spcAft>
          <a:spcPts val="250"/>
        </a:spcAft>
        <a:buFont typeface="Wingdings" panose="05000000000000000000" pitchFamily="2" charset="2"/>
        <a:buChar char="§"/>
        <a:defRPr sz="2800" kern="1200">
          <a:solidFill>
            <a:srgbClr val="171714"/>
          </a:solidFill>
          <a:latin typeface="Arial" charset="0"/>
          <a:ea typeface="Arial" charset="0"/>
          <a:cs typeface="Arial"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tags" Target="../tags/tag97.xml"/><Relationship Id="rId1" Type="http://schemas.openxmlformats.org/officeDocument/2006/relationships/vmlDrawing" Target="../drawings/vmlDrawing49.vml"/><Relationship Id="rId6" Type="http://schemas.openxmlformats.org/officeDocument/2006/relationships/image" Target="../media/image40.emf"/><Relationship Id="rId5" Type="http://schemas.openxmlformats.org/officeDocument/2006/relationships/oleObject" Target="../embeddings/oleObject51.bin"/><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99.xml"/><Relationship Id="rId7" Type="http://schemas.openxmlformats.org/officeDocument/2006/relationships/image" Target="../media/image40.emf"/><Relationship Id="rId2" Type="http://schemas.openxmlformats.org/officeDocument/2006/relationships/tags" Target="../tags/tag98.xml"/><Relationship Id="rId1" Type="http://schemas.openxmlformats.org/officeDocument/2006/relationships/vmlDrawing" Target="../drawings/vmlDrawing50.vml"/><Relationship Id="rId6" Type="http://schemas.openxmlformats.org/officeDocument/2006/relationships/oleObject" Target="../embeddings/oleObject52.bin"/><Relationship Id="rId5" Type="http://schemas.openxmlformats.org/officeDocument/2006/relationships/notesSlide" Target="../notesSlides/notesSlide2.xml"/><Relationship Id="rId4" Type="http://schemas.openxmlformats.org/officeDocument/2006/relationships/slideLayout" Target="../slideLayouts/slideLayout192.xml"/></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tags" Target="../tags/tag101.xml"/><Relationship Id="rId7" Type="http://schemas.openxmlformats.org/officeDocument/2006/relationships/image" Target="../media/image40.emf"/><Relationship Id="rId12" Type="http://schemas.openxmlformats.org/officeDocument/2006/relationships/image" Target="../media/image46.png"/><Relationship Id="rId2" Type="http://schemas.openxmlformats.org/officeDocument/2006/relationships/tags" Target="../tags/tag100.xml"/><Relationship Id="rId16" Type="http://schemas.openxmlformats.org/officeDocument/2006/relationships/image" Target="../media/image50.png"/><Relationship Id="rId1" Type="http://schemas.openxmlformats.org/officeDocument/2006/relationships/vmlDrawing" Target="../drawings/vmlDrawing51.vml"/><Relationship Id="rId6" Type="http://schemas.openxmlformats.org/officeDocument/2006/relationships/oleObject" Target="../embeddings/oleObject53.bin"/><Relationship Id="rId11" Type="http://schemas.openxmlformats.org/officeDocument/2006/relationships/image" Target="../media/image45.jpeg"/><Relationship Id="rId5" Type="http://schemas.openxmlformats.org/officeDocument/2006/relationships/notesSlide" Target="../notesSlides/notesSlide3.xml"/><Relationship Id="rId15" Type="http://schemas.openxmlformats.org/officeDocument/2006/relationships/image" Target="../media/image49.png"/><Relationship Id="rId10" Type="http://schemas.openxmlformats.org/officeDocument/2006/relationships/image" Target="../media/image44.jpeg"/><Relationship Id="rId4" Type="http://schemas.openxmlformats.org/officeDocument/2006/relationships/slideLayout" Target="../slideLayouts/slideLayout192.xml"/><Relationship Id="rId9" Type="http://schemas.openxmlformats.org/officeDocument/2006/relationships/image" Target="../media/image43.jpe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03.xml"/><Relationship Id="rId7" Type="http://schemas.openxmlformats.org/officeDocument/2006/relationships/image" Target="../media/image40.emf"/><Relationship Id="rId12" Type="http://schemas.openxmlformats.org/officeDocument/2006/relationships/image" Target="../media/image55.jpeg"/><Relationship Id="rId2" Type="http://schemas.openxmlformats.org/officeDocument/2006/relationships/tags" Target="../tags/tag102.xml"/><Relationship Id="rId1" Type="http://schemas.openxmlformats.org/officeDocument/2006/relationships/vmlDrawing" Target="../drawings/vmlDrawing52.vml"/><Relationship Id="rId6" Type="http://schemas.openxmlformats.org/officeDocument/2006/relationships/oleObject" Target="../embeddings/oleObject54.bin"/><Relationship Id="rId11" Type="http://schemas.openxmlformats.org/officeDocument/2006/relationships/image" Target="../media/image54.jpeg"/><Relationship Id="rId5" Type="http://schemas.openxmlformats.org/officeDocument/2006/relationships/notesSlide" Target="../notesSlides/notesSlide4.xml"/><Relationship Id="rId10" Type="http://schemas.openxmlformats.org/officeDocument/2006/relationships/image" Target="../media/image53.jpeg"/><Relationship Id="rId4" Type="http://schemas.openxmlformats.org/officeDocument/2006/relationships/slideLayout" Target="../slideLayouts/slideLayout192.xml"/><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tags" Target="../tags/tag105.xml"/><Relationship Id="rId7" Type="http://schemas.openxmlformats.org/officeDocument/2006/relationships/notesSlide" Target="../notesSlides/notesSlide5.xml"/><Relationship Id="rId2" Type="http://schemas.openxmlformats.org/officeDocument/2006/relationships/tags" Target="../tags/tag104.xml"/><Relationship Id="rId1" Type="http://schemas.openxmlformats.org/officeDocument/2006/relationships/vmlDrawing" Target="../drawings/vmlDrawing53.vml"/><Relationship Id="rId6" Type="http://schemas.openxmlformats.org/officeDocument/2006/relationships/slideLayout" Target="../slideLayouts/slideLayout192.xml"/><Relationship Id="rId5" Type="http://schemas.openxmlformats.org/officeDocument/2006/relationships/tags" Target="../tags/tag107.xml"/><Relationship Id="rId4" Type="http://schemas.openxmlformats.org/officeDocument/2006/relationships/tags" Target="../tags/tag106.xml"/><Relationship Id="rId9"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95.xml"/><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2.xml"/></Relationships>
</file>

<file path=ppt/slides/_rels/slide1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18.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3.xml"/><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4.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12.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1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tags" Target="../tags/tag108.xml"/><Relationship Id="rId1" Type="http://schemas.openxmlformats.org/officeDocument/2006/relationships/vmlDrawing" Target="../drawings/vmlDrawing54.vml"/><Relationship Id="rId6" Type="http://schemas.openxmlformats.org/officeDocument/2006/relationships/image" Target="../media/image40.emf"/><Relationship Id="rId5" Type="http://schemas.openxmlformats.org/officeDocument/2006/relationships/oleObject" Target="../embeddings/oleObject56.bin"/><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4.xml"/><Relationship Id="rId1" Type="http://schemas.openxmlformats.org/officeDocument/2006/relationships/slideLayout" Target="../slideLayouts/slideLayout179.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110.xml"/><Relationship Id="rId7" Type="http://schemas.openxmlformats.org/officeDocument/2006/relationships/image" Target="../media/image65.emf"/><Relationship Id="rId2" Type="http://schemas.openxmlformats.org/officeDocument/2006/relationships/tags" Target="../tags/tag109.xml"/><Relationship Id="rId1" Type="http://schemas.openxmlformats.org/officeDocument/2006/relationships/vmlDrawing" Target="../drawings/vmlDrawing55.vml"/><Relationship Id="rId6" Type="http://schemas.openxmlformats.org/officeDocument/2006/relationships/oleObject" Target="../embeddings/oleObject57.bin"/><Relationship Id="rId5" Type="http://schemas.openxmlformats.org/officeDocument/2006/relationships/notesSlide" Target="../notesSlides/notesSlide15.xml"/><Relationship Id="rId4" Type="http://schemas.openxmlformats.org/officeDocument/2006/relationships/slideLayout" Target="../slideLayouts/slideLayout179.xml"/><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112.xml"/><Relationship Id="rId7" Type="http://schemas.openxmlformats.org/officeDocument/2006/relationships/image" Target="../media/image65.emf"/><Relationship Id="rId2" Type="http://schemas.openxmlformats.org/officeDocument/2006/relationships/tags" Target="../tags/tag111.xml"/><Relationship Id="rId1" Type="http://schemas.openxmlformats.org/officeDocument/2006/relationships/vmlDrawing" Target="../drawings/vmlDrawing56.vml"/><Relationship Id="rId6" Type="http://schemas.openxmlformats.org/officeDocument/2006/relationships/oleObject" Target="../embeddings/oleObject58.bin"/><Relationship Id="rId5" Type="http://schemas.openxmlformats.org/officeDocument/2006/relationships/notesSlide" Target="../notesSlides/notesSlide16.xml"/><Relationship Id="rId4" Type="http://schemas.openxmlformats.org/officeDocument/2006/relationships/slideLayout" Target="../slideLayouts/slideLayout179.xml"/><Relationship Id="rId9" Type="http://schemas.openxmlformats.org/officeDocument/2006/relationships/image" Target="../media/image69.tiff"/></Relationships>
</file>

<file path=ppt/slides/_rels/slide2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114.xml"/><Relationship Id="rId7" Type="http://schemas.openxmlformats.org/officeDocument/2006/relationships/image" Target="../media/image40.emf"/><Relationship Id="rId2" Type="http://schemas.openxmlformats.org/officeDocument/2006/relationships/tags" Target="../tags/tag113.xml"/><Relationship Id="rId1" Type="http://schemas.openxmlformats.org/officeDocument/2006/relationships/vmlDrawing" Target="../drawings/vmlDrawing57.vml"/><Relationship Id="rId6" Type="http://schemas.openxmlformats.org/officeDocument/2006/relationships/oleObject" Target="../embeddings/oleObject59.bin"/><Relationship Id="rId5" Type="http://schemas.openxmlformats.org/officeDocument/2006/relationships/notesSlide" Target="../notesSlides/notesSlide17.xml"/><Relationship Id="rId4" Type="http://schemas.openxmlformats.org/officeDocument/2006/relationships/slideLayout" Target="../slideLayouts/slideLayout179.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35.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9.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51.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51.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1.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61.xml"/><Relationship Id="rId4" Type="http://schemas.openxmlformats.org/officeDocument/2006/relationships/image" Target="../media/image94.jpeg"/></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0.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1.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3.xml"/><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1.xml"/><Relationship Id="rId5" Type="http://schemas.openxmlformats.org/officeDocument/2006/relationships/image" Target="../media/image107.jpeg"/><Relationship Id="rId4" Type="http://schemas.openxmlformats.org/officeDocument/2006/relationships/image" Target="../media/image106.jpeg"/></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3.xml"/><Relationship Id="rId5" Type="http://schemas.openxmlformats.org/officeDocument/2006/relationships/image" Target="../media/image115.png"/><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69.xml"/></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169.xml"/></Relationships>
</file>

<file path=ppt/slides/_rels/slide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69.xml"/></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8.xml"/><Relationship Id="rId1" Type="http://schemas.openxmlformats.org/officeDocument/2006/relationships/slideLayout" Target="../slideLayouts/slideLayout16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hyperlink" Target="http://nobelprize.org/nobel_prizes/peace/laureates/2009/obama.html" TargetMode="Externa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957388" y="912813"/>
            <a:ext cx="49307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rgbClr val="FFFF00"/>
                </a:solidFill>
                <a:latin typeface="Arial" panose="020B0604020202020204" pitchFamily="34" charset="0"/>
              </a:rPr>
              <a:t>University of Chicago</a:t>
            </a:r>
          </a:p>
        </p:txBody>
      </p:sp>
      <p:sp>
        <p:nvSpPr>
          <p:cNvPr id="319491" name="Text Box 3"/>
          <p:cNvSpPr txBox="1">
            <a:spLocks noChangeArrowheads="1"/>
          </p:cNvSpPr>
          <p:nvPr/>
        </p:nvSpPr>
        <p:spPr bwMode="auto">
          <a:xfrm>
            <a:off x="174111" y="3883025"/>
            <a:ext cx="877676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dirty="0" smtClean="0">
                <a:solidFill>
                  <a:srgbClr val="FFFFFF"/>
                </a:solidFill>
                <a:latin typeface="Arial" panose="020B0604020202020204" pitchFamily="34" charset="0"/>
              </a:rPr>
              <a:t>Mitchell C. Posner MD</a:t>
            </a:r>
          </a:p>
          <a:p>
            <a:pPr algn="ctr">
              <a:spcBef>
                <a:spcPct val="0"/>
              </a:spcBef>
              <a:buFontTx/>
              <a:buNone/>
            </a:pPr>
            <a:r>
              <a:rPr lang="en-US" altLang="en-US" sz="2800" b="1" dirty="0" smtClean="0">
                <a:solidFill>
                  <a:srgbClr val="FFFFFF"/>
                </a:solidFill>
                <a:latin typeface="Arial" panose="020B0604020202020204" pitchFamily="34" charset="0"/>
              </a:rPr>
              <a:t>Chief, Section of General Surgery </a:t>
            </a:r>
          </a:p>
          <a:p>
            <a:pPr algn="ctr">
              <a:spcBef>
                <a:spcPct val="0"/>
              </a:spcBef>
              <a:buFontTx/>
              <a:buNone/>
            </a:pPr>
            <a:r>
              <a:rPr lang="en-US" altLang="en-US" sz="2800" b="1" dirty="0" smtClean="0">
                <a:solidFill>
                  <a:srgbClr val="FFFFFF"/>
                </a:solidFill>
                <a:latin typeface="Arial" panose="020B0604020202020204" pitchFamily="34" charset="0"/>
              </a:rPr>
              <a:t>and Surgical Oncology</a:t>
            </a:r>
          </a:p>
          <a:p>
            <a:pPr algn="ctr">
              <a:spcBef>
                <a:spcPct val="0"/>
              </a:spcBef>
              <a:buFontTx/>
              <a:buNone/>
            </a:pPr>
            <a:r>
              <a:rPr lang="en-US" altLang="en-US" sz="2800" b="1" dirty="0" smtClean="0">
                <a:solidFill>
                  <a:srgbClr val="FFFFFF"/>
                </a:solidFill>
                <a:latin typeface="Arial" panose="020B0604020202020204" pitchFamily="34" charset="0"/>
              </a:rPr>
              <a:t>Physician-in-Chief, Comprehensive Cancer Center</a:t>
            </a:r>
          </a:p>
          <a:p>
            <a:pPr algn="ctr">
              <a:spcBef>
                <a:spcPct val="0"/>
              </a:spcBef>
              <a:buFontTx/>
              <a:buNone/>
            </a:pPr>
            <a:r>
              <a:rPr lang="en-US" altLang="en-US" sz="2800" b="1" dirty="0" smtClean="0">
                <a:solidFill>
                  <a:srgbClr val="FFFFFF"/>
                </a:solidFill>
                <a:latin typeface="Arial" panose="020B0604020202020204" pitchFamily="34" charset="0"/>
              </a:rPr>
              <a:t>Thomas D. Jones Professor of Surgery</a:t>
            </a:r>
            <a:endParaRPr lang="en-US" altLang="en-US" sz="2800" b="1" dirty="0">
              <a:solidFill>
                <a:srgbClr val="FFFFFF"/>
              </a:solidFill>
              <a:latin typeface="Arial" panose="020B0604020202020204" pitchFamily="34" charset="0"/>
            </a:endParaRPr>
          </a:p>
        </p:txBody>
      </p:sp>
      <p:pic>
        <p:nvPicPr>
          <p:cNvPr id="319492" name="Picture 4" descr="LOGO11-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775"/>
          <a:stretch>
            <a:fillRect/>
          </a:stretch>
        </p:blipFill>
        <p:spPr bwMode="auto">
          <a:xfrm>
            <a:off x="3962400" y="2133600"/>
            <a:ext cx="11049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800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1752600" y="1524000"/>
            <a:ext cx="589915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en-US" sz="2400" b="1">
                <a:solidFill>
                  <a:srgbClr val="FFFFFF"/>
                </a:solidFill>
              </a:rPr>
              <a:t>  </a:t>
            </a:r>
            <a:r>
              <a:rPr lang="en-US" altLang="en-US" sz="2400" b="1">
                <a:solidFill>
                  <a:srgbClr val="FFFFFF"/>
                </a:solidFill>
                <a:latin typeface="Arial" panose="020B0604020202020204" pitchFamily="34" charset="0"/>
              </a:rPr>
              <a:t>Undergraduate College</a:t>
            </a:r>
          </a:p>
          <a:p>
            <a:pPr>
              <a:spcBef>
                <a:spcPct val="0"/>
              </a:spcBef>
              <a:buFontTx/>
              <a:buNone/>
            </a:pPr>
            <a:endParaRPr lang="en-US" altLang="en-US" sz="2400" b="1">
              <a:solidFill>
                <a:srgbClr val="FFFFFF"/>
              </a:solidFill>
              <a:latin typeface="Arial" panose="020B0604020202020204" pitchFamily="34" charset="0"/>
            </a:endParaRPr>
          </a:p>
          <a:p>
            <a:pPr>
              <a:spcBef>
                <a:spcPct val="0"/>
              </a:spcBef>
            </a:pPr>
            <a:r>
              <a:rPr lang="en-US" altLang="en-US" sz="2400" b="1">
                <a:solidFill>
                  <a:srgbClr val="FFFFFF"/>
                </a:solidFill>
                <a:latin typeface="Arial" panose="020B0604020202020204" pitchFamily="34" charset="0"/>
              </a:rPr>
              <a:t>  Graduate Division</a:t>
            </a:r>
          </a:p>
          <a:p>
            <a:pPr>
              <a:spcBef>
                <a:spcPct val="0"/>
              </a:spcBef>
              <a:buFontTx/>
              <a:buNone/>
            </a:pPr>
            <a:r>
              <a:rPr lang="en-US" altLang="en-US" sz="2400" b="1">
                <a:solidFill>
                  <a:srgbClr val="FFFFFF"/>
                </a:solidFill>
                <a:latin typeface="Arial" panose="020B0604020202020204" pitchFamily="34" charset="0"/>
              </a:rPr>
              <a:t>	</a:t>
            </a:r>
            <a:r>
              <a:rPr lang="en-US" altLang="en-US" sz="2400" b="1">
                <a:solidFill>
                  <a:srgbClr val="FFFF00"/>
                </a:solidFill>
                <a:latin typeface="Arial" panose="020B0604020202020204" pitchFamily="34" charset="0"/>
              </a:rPr>
              <a:t>-  Biological Sciences</a:t>
            </a:r>
          </a:p>
          <a:p>
            <a:pPr>
              <a:spcBef>
                <a:spcPct val="0"/>
              </a:spcBef>
              <a:buFontTx/>
              <a:buNone/>
            </a:pPr>
            <a:r>
              <a:rPr lang="en-US" altLang="en-US" sz="2400" b="1">
                <a:solidFill>
                  <a:srgbClr val="FFFFFF"/>
                </a:solidFill>
                <a:latin typeface="Arial" panose="020B0604020202020204" pitchFamily="34" charset="0"/>
              </a:rPr>
              <a:t>	-  Humanities</a:t>
            </a:r>
          </a:p>
          <a:p>
            <a:pPr>
              <a:spcBef>
                <a:spcPct val="0"/>
              </a:spcBef>
              <a:buFontTx/>
              <a:buNone/>
            </a:pPr>
            <a:r>
              <a:rPr lang="en-US" altLang="en-US" sz="2400" b="1">
                <a:solidFill>
                  <a:srgbClr val="FFFFFF"/>
                </a:solidFill>
                <a:latin typeface="Arial" panose="020B0604020202020204" pitchFamily="34" charset="0"/>
              </a:rPr>
              <a:t>	-  Physical Sciences</a:t>
            </a:r>
          </a:p>
          <a:p>
            <a:pPr>
              <a:spcBef>
                <a:spcPct val="0"/>
              </a:spcBef>
              <a:buFontTx/>
              <a:buNone/>
            </a:pPr>
            <a:r>
              <a:rPr lang="en-US" altLang="en-US" sz="2400" b="1">
                <a:solidFill>
                  <a:srgbClr val="FFFFFF"/>
                </a:solidFill>
                <a:latin typeface="Arial" panose="020B0604020202020204" pitchFamily="34" charset="0"/>
              </a:rPr>
              <a:t>	-  Social Sciences</a:t>
            </a:r>
          </a:p>
          <a:p>
            <a:pPr>
              <a:spcBef>
                <a:spcPct val="0"/>
              </a:spcBef>
              <a:buFontTx/>
              <a:buNone/>
            </a:pPr>
            <a:endParaRPr lang="en-US" altLang="en-US" sz="2400" b="1">
              <a:solidFill>
                <a:srgbClr val="FFFFFF"/>
              </a:solidFill>
              <a:latin typeface="Arial" panose="020B0604020202020204" pitchFamily="34" charset="0"/>
            </a:endParaRPr>
          </a:p>
          <a:p>
            <a:pPr>
              <a:spcBef>
                <a:spcPct val="0"/>
              </a:spcBef>
            </a:pPr>
            <a:r>
              <a:rPr lang="en-US" altLang="en-US" sz="2400" b="1">
                <a:solidFill>
                  <a:srgbClr val="FFFFFF"/>
                </a:solidFill>
                <a:latin typeface="Arial" panose="020B0604020202020204" pitchFamily="34" charset="0"/>
              </a:rPr>
              <a:t>  Graduate Professional Schools (6)</a:t>
            </a:r>
          </a:p>
          <a:p>
            <a:pPr lvl="2">
              <a:spcBef>
                <a:spcPct val="0"/>
              </a:spcBef>
              <a:buFontTx/>
              <a:buChar char="-"/>
            </a:pPr>
            <a:r>
              <a:rPr lang="en-US" altLang="en-US" b="1">
                <a:solidFill>
                  <a:srgbClr val="FFFF00"/>
                </a:solidFill>
                <a:latin typeface="Arial" panose="020B0604020202020204" pitchFamily="34" charset="0"/>
              </a:rPr>
              <a:t> Pritzker School of Medicine</a:t>
            </a:r>
          </a:p>
          <a:p>
            <a:pPr lvl="2">
              <a:spcBef>
                <a:spcPct val="0"/>
              </a:spcBef>
              <a:buFontTx/>
              <a:buNone/>
            </a:pPr>
            <a:endParaRPr lang="en-US" altLang="en-US" b="1">
              <a:solidFill>
                <a:srgbClr val="FFFFFF"/>
              </a:solidFill>
              <a:latin typeface="Arial" panose="020B0604020202020204" pitchFamily="34" charset="0"/>
            </a:endParaRPr>
          </a:p>
          <a:p>
            <a:pPr>
              <a:spcBef>
                <a:spcPct val="0"/>
              </a:spcBef>
            </a:pPr>
            <a:r>
              <a:rPr lang="en-US" altLang="en-US" sz="2400" b="1">
                <a:solidFill>
                  <a:srgbClr val="FFFFFF"/>
                </a:solidFill>
                <a:latin typeface="Arial" panose="020B0604020202020204" pitchFamily="34" charset="0"/>
              </a:rPr>
              <a:t>  University of Chicago Medical Center</a:t>
            </a:r>
          </a:p>
          <a:p>
            <a:pPr>
              <a:spcBef>
                <a:spcPct val="0"/>
              </a:spcBef>
              <a:buFontTx/>
              <a:buNone/>
            </a:pPr>
            <a:endParaRPr lang="en-US" altLang="en-US" sz="2400" b="1">
              <a:solidFill>
                <a:srgbClr val="FFFFFF"/>
              </a:solidFill>
              <a:latin typeface="Arial" panose="020B0604020202020204" pitchFamily="34" charset="0"/>
            </a:endParaRPr>
          </a:p>
          <a:p>
            <a:pPr>
              <a:spcBef>
                <a:spcPct val="0"/>
              </a:spcBef>
            </a:pPr>
            <a:r>
              <a:rPr lang="en-US" altLang="en-US" sz="2400" b="1">
                <a:solidFill>
                  <a:srgbClr val="FFFFFF"/>
                </a:solidFill>
                <a:latin typeface="Arial" panose="020B0604020202020204" pitchFamily="34" charset="0"/>
              </a:rPr>
              <a:t>  Argonne National Laboratory</a:t>
            </a:r>
          </a:p>
          <a:p>
            <a:pPr>
              <a:spcBef>
                <a:spcPct val="0"/>
              </a:spcBef>
              <a:buFontTx/>
              <a:buNone/>
            </a:pPr>
            <a:r>
              <a:rPr lang="en-US" altLang="en-US" sz="2400" b="1">
                <a:solidFill>
                  <a:srgbClr val="FFFFFF"/>
                </a:solidFill>
                <a:latin typeface="Arial" panose="020B0604020202020204" pitchFamily="34" charset="0"/>
              </a:rPr>
              <a:t>	</a:t>
            </a:r>
            <a:endParaRPr lang="en-US" altLang="en-US" sz="2400" b="1">
              <a:solidFill>
                <a:srgbClr val="FFFF00"/>
              </a:solidFill>
              <a:latin typeface="Arial" panose="020B0604020202020204" pitchFamily="34" charset="0"/>
            </a:endParaRPr>
          </a:p>
        </p:txBody>
      </p:sp>
      <p:sp>
        <p:nvSpPr>
          <p:cNvPr id="279555" name="Text Box 3"/>
          <p:cNvSpPr txBox="1">
            <a:spLocks noChangeArrowheads="1"/>
          </p:cNvSpPr>
          <p:nvPr/>
        </p:nvSpPr>
        <p:spPr bwMode="auto">
          <a:xfrm>
            <a:off x="1725613" y="152400"/>
            <a:ext cx="5572125"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rgbClr val="FFFF00"/>
                </a:solidFill>
                <a:latin typeface="Arial" panose="020B0604020202020204" pitchFamily="34" charset="0"/>
              </a:rPr>
              <a:t>University of Chicago</a:t>
            </a:r>
          </a:p>
          <a:p>
            <a:pPr algn="ctr">
              <a:spcBef>
                <a:spcPct val="0"/>
              </a:spcBef>
              <a:buFontTx/>
              <a:buNone/>
            </a:pPr>
            <a:r>
              <a:rPr lang="en-US" altLang="en-US" sz="3600" b="1">
                <a:solidFill>
                  <a:srgbClr val="FFFF00"/>
                </a:solidFill>
                <a:latin typeface="Arial" panose="020B0604020202020204" pitchFamily="34" charset="0"/>
              </a:rPr>
              <a:t>Organizational Structure</a:t>
            </a:r>
          </a:p>
          <a:p>
            <a:pPr algn="ctr">
              <a:spcBef>
                <a:spcPct val="0"/>
              </a:spcBef>
              <a:buFontTx/>
              <a:buNone/>
            </a:pPr>
            <a:endParaRPr lang="en-US" altLang="en-US" sz="3600" b="1">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840710"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6" name="Text Placeholder 5"/>
          <p:cNvSpPr>
            <a:spLocks noGrp="1"/>
          </p:cNvSpPr>
          <p:nvPr>
            <p:ph type="body" sz="quarter" idx="10"/>
          </p:nvPr>
        </p:nvSpPr>
        <p:spPr/>
        <p:txBody>
          <a:bodyPr/>
          <a:lstStyle/>
          <a:p>
            <a:r>
              <a:rPr lang="en-US" dirty="0"/>
              <a:t>NCI Comprehensive Cancer Center Overview</a:t>
            </a:r>
          </a:p>
        </p:txBody>
      </p:sp>
      <p:sp>
        <p:nvSpPr>
          <p:cNvPr id="4" name="Slide Number Placeholder 3"/>
          <p:cNvSpPr>
            <a:spLocks noGrp="1"/>
          </p:cNvSpPr>
          <p:nvPr>
            <p:ph type="sldNum" sz="quarter" idx="4"/>
          </p:nvPr>
        </p:nvSpPr>
        <p:spPr/>
        <p:txBody>
          <a:bodyPr/>
          <a:lstStyle/>
          <a:p>
            <a:pPr>
              <a:defRPr/>
            </a:pPr>
            <a:fld id="{4325448C-9542-4004-A793-6C63BE18F637}" type="slidenum">
              <a:rPr lang="en-US" smtClean="0">
                <a:solidFill>
                  <a:srgbClr val="000000"/>
                </a:solidFill>
                <a:cs typeface="Arial" charset="0"/>
              </a:rPr>
              <a:pPr>
                <a:defRPr/>
              </a:pPr>
              <a:t>11</a:t>
            </a:fld>
            <a:endParaRPr lang="en-US" dirty="0">
              <a:solidFill>
                <a:srgbClr val="000000"/>
              </a:solidFill>
              <a:cs typeface="Arial" charset="0"/>
            </a:endParaRPr>
          </a:p>
        </p:txBody>
      </p:sp>
    </p:spTree>
    <p:extLst>
      <p:ext uri="{BB962C8B-B14F-4D97-AF65-F5344CB8AC3E}">
        <p14:creationId xmlns:p14="http://schemas.microsoft.com/office/powerpoint/2010/main" val="142691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841734"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144191" y="858441"/>
                        <a:ext cx="1191" cy="1191"/>
                      </a:xfrm>
                      <a:prstGeom prst="rect">
                        <a:avLst/>
                      </a:prstGeom>
                    </p:spPr>
                  </p:pic>
                </p:oleObj>
              </mc:Fallback>
            </mc:AlternateContent>
          </a:graphicData>
        </a:graphic>
      </p:graphicFrame>
      <p:sp>
        <p:nvSpPr>
          <p:cNvPr id="3" name="Rectangle 2" hidden="1"/>
          <p:cNvSpPr/>
          <p:nvPr>
            <p:custDataLst>
              <p:tags r:id="rId3"/>
            </p:custDataLst>
          </p:nvPr>
        </p:nvSpPr>
        <p:spPr>
          <a:xfrm>
            <a:off x="114300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eaLnBrk="1" hangingPunct="1">
              <a:defRPr/>
            </a:pPr>
            <a:endParaRPr lang="en-US" sz="1800" b="1" dirty="0">
              <a:solidFill>
                <a:srgbClr val="FFFFFF"/>
              </a:solidFill>
              <a:cs typeface="Times New Roman"/>
              <a:sym typeface="Arial"/>
            </a:endParaRPr>
          </a:p>
        </p:txBody>
      </p:sp>
      <p:sp>
        <p:nvSpPr>
          <p:cNvPr id="2" name="Title 1">
            <a:extLst>
              <a:ext uri="{FF2B5EF4-FFF2-40B4-BE49-F238E27FC236}">
                <a16:creationId xmlns:a16="http://schemas.microsoft.com/office/drawing/2014/main" xmlns="" id="{A26F68FD-E2E3-5842-8444-59E731BB2C4E}"/>
              </a:ext>
            </a:extLst>
          </p:cNvPr>
          <p:cNvSpPr>
            <a:spLocks noGrp="1"/>
          </p:cNvSpPr>
          <p:nvPr>
            <p:ph type="title"/>
          </p:nvPr>
        </p:nvSpPr>
        <p:spPr>
          <a:xfrm>
            <a:off x="1324448" y="1088097"/>
            <a:ext cx="6532176" cy="651272"/>
          </a:xfrm>
        </p:spPr>
        <p:txBody>
          <a:bodyPr/>
          <a:lstStyle/>
          <a:p>
            <a:r>
              <a:rPr lang="en-US" dirty="0"/>
              <a:t>National Cancer Institute-Designated Cancer Centers</a:t>
            </a:r>
          </a:p>
        </p:txBody>
      </p:sp>
      <p:pic>
        <p:nvPicPr>
          <p:cNvPr id="5" name="Content Placeholder 4">
            <a:extLst>
              <a:ext uri="{FF2B5EF4-FFF2-40B4-BE49-F238E27FC236}">
                <a16:creationId xmlns:a16="http://schemas.microsoft.com/office/drawing/2014/main" xmlns="" id="{C2B76447-0D97-8F40-ACA8-0D0055C1F77D}"/>
              </a:ext>
            </a:extLst>
          </p:cNvPr>
          <p:cNvPicPr>
            <a:picLocks noGrp="1" noChangeAspect="1"/>
          </p:cNvPicPr>
          <p:nvPr>
            <p:ph sz="quarter" idx="10"/>
          </p:nvPr>
        </p:nvPicPr>
        <p:blipFill>
          <a:blip r:embed="rId8" cstate="print">
            <a:extLst>
              <a:ext uri="{28A0092B-C50C-407E-A947-70E740481C1C}">
                <a14:useLocalDpi xmlns:a14="http://schemas.microsoft.com/office/drawing/2010/main" val="0"/>
              </a:ext>
            </a:extLst>
          </a:blip>
          <a:stretch>
            <a:fillRect/>
          </a:stretch>
        </p:blipFill>
        <p:spPr>
          <a:xfrm>
            <a:off x="3818305" y="1929564"/>
            <a:ext cx="4130822" cy="2836717"/>
          </a:xfrm>
        </p:spPr>
      </p:pic>
      <p:sp>
        <p:nvSpPr>
          <p:cNvPr id="7" name="TextBox 6">
            <a:extLst>
              <a:ext uri="{FF2B5EF4-FFF2-40B4-BE49-F238E27FC236}">
                <a16:creationId xmlns:a16="http://schemas.microsoft.com/office/drawing/2014/main" xmlns="" id="{33A58DA0-1DFF-9C46-A838-73BEC20CF594}"/>
              </a:ext>
            </a:extLst>
          </p:cNvPr>
          <p:cNvSpPr txBox="1"/>
          <p:nvPr/>
        </p:nvSpPr>
        <p:spPr>
          <a:xfrm>
            <a:off x="1243232" y="1678406"/>
            <a:ext cx="2715158" cy="3470181"/>
          </a:xfrm>
          <a:prstGeom prst="rect">
            <a:avLst/>
          </a:prstGeom>
          <a:noFill/>
        </p:spPr>
        <p:txBody>
          <a:bodyPr wrap="square" rtlCol="0">
            <a:spAutoFit/>
          </a:bodyPr>
          <a:lstStyle/>
          <a:p>
            <a:pPr marL="214313" indent="-214313" eaLnBrk="1" hangingPunct="1">
              <a:spcAft>
                <a:spcPts val="600"/>
              </a:spcAft>
              <a:buFont typeface="Arial" panose="020B0604020202020204" pitchFamily="34" charset="0"/>
              <a:buChar char="•"/>
              <a:defRPr/>
            </a:pPr>
            <a:r>
              <a:rPr lang="en-US" sz="1425" dirty="0">
                <a:solidFill>
                  <a:srgbClr val="000000"/>
                </a:solidFill>
                <a:latin typeface="Arial"/>
                <a:cs typeface="Arial" charset="0"/>
              </a:rPr>
              <a:t>Jewel of the nation's cancer research enterprise</a:t>
            </a:r>
          </a:p>
          <a:p>
            <a:pPr marL="214313" indent="-214313" eaLnBrk="1" hangingPunct="1">
              <a:spcAft>
                <a:spcPts val="600"/>
              </a:spcAft>
              <a:buFont typeface="Arial" panose="020B0604020202020204" pitchFamily="34" charset="0"/>
              <a:buChar char="•"/>
              <a:defRPr/>
            </a:pPr>
            <a:r>
              <a:rPr lang="en-US" sz="1425" dirty="0">
                <a:solidFill>
                  <a:srgbClr val="000000"/>
                </a:solidFill>
                <a:latin typeface="Arial"/>
                <a:cs typeface="Arial" charset="0"/>
              </a:rPr>
              <a:t>Develop and deliver leading-edge cancer treatments</a:t>
            </a:r>
          </a:p>
          <a:p>
            <a:pPr marL="214313" indent="-214313" eaLnBrk="1" hangingPunct="1">
              <a:spcAft>
                <a:spcPts val="600"/>
              </a:spcAft>
              <a:buFont typeface="Arial" panose="020B0604020202020204" pitchFamily="34" charset="0"/>
              <a:buChar char="•"/>
              <a:defRPr/>
            </a:pPr>
            <a:r>
              <a:rPr lang="en-US" sz="1425" dirty="0">
                <a:solidFill>
                  <a:srgbClr val="000000"/>
                </a:solidFill>
                <a:latin typeface="Arial"/>
                <a:cs typeface="Arial" charset="0"/>
              </a:rPr>
              <a:t>Develop and translate scientific knowledge from promising laboratory discoveries into new treatments</a:t>
            </a:r>
          </a:p>
          <a:p>
            <a:pPr marL="214313" indent="-214313" eaLnBrk="1" hangingPunct="1">
              <a:spcAft>
                <a:spcPts val="600"/>
              </a:spcAft>
              <a:buFont typeface="Arial" panose="020B0604020202020204" pitchFamily="34" charset="0"/>
              <a:buChar char="•"/>
              <a:defRPr/>
            </a:pPr>
            <a:r>
              <a:rPr lang="en-US" sz="1425" dirty="0">
                <a:solidFill>
                  <a:srgbClr val="000000"/>
                </a:solidFill>
                <a:latin typeface="Arial"/>
                <a:cs typeface="Arial" charset="0"/>
              </a:rPr>
              <a:t>Transdisciplinary research enterprise across all institutional boundaries</a:t>
            </a:r>
          </a:p>
          <a:p>
            <a:pPr marL="214313" indent="-214313" eaLnBrk="1" hangingPunct="1">
              <a:spcAft>
                <a:spcPts val="600"/>
              </a:spcAft>
              <a:buFont typeface="Arial" panose="020B0604020202020204" pitchFamily="34" charset="0"/>
              <a:buChar char="•"/>
              <a:defRPr/>
            </a:pPr>
            <a:r>
              <a:rPr lang="en-US" sz="1425" dirty="0">
                <a:solidFill>
                  <a:srgbClr val="000000"/>
                </a:solidFill>
                <a:latin typeface="Arial"/>
                <a:cs typeface="Arial" charset="0"/>
              </a:rPr>
              <a:t>Leverage collaborations with industry and pharma</a:t>
            </a:r>
          </a:p>
        </p:txBody>
      </p:sp>
    </p:spTree>
    <p:extLst>
      <p:ext uri="{BB962C8B-B14F-4D97-AF65-F5344CB8AC3E}">
        <p14:creationId xmlns:p14="http://schemas.microsoft.com/office/powerpoint/2010/main" val="42551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842758"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144191" y="858441"/>
                        <a:ext cx="1191" cy="1191"/>
                      </a:xfrm>
                      <a:prstGeom prst="rect">
                        <a:avLst/>
                      </a:prstGeom>
                    </p:spPr>
                  </p:pic>
                </p:oleObj>
              </mc:Fallback>
            </mc:AlternateContent>
          </a:graphicData>
        </a:graphic>
      </p:graphicFrame>
      <p:sp>
        <p:nvSpPr>
          <p:cNvPr id="4" name="Rectangle 3" hidden="1"/>
          <p:cNvSpPr/>
          <p:nvPr>
            <p:custDataLst>
              <p:tags r:id="rId3"/>
            </p:custDataLst>
          </p:nvPr>
        </p:nvSpPr>
        <p:spPr>
          <a:xfrm>
            <a:off x="114300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eaLnBrk="1" hangingPunct="1">
              <a:defRPr/>
            </a:pPr>
            <a:endParaRPr lang="en-US" sz="1800" b="1" dirty="0">
              <a:solidFill>
                <a:srgbClr val="FFFFFF"/>
              </a:solidFill>
              <a:cs typeface="Times New Roman"/>
              <a:sym typeface="Arial"/>
            </a:endParaRPr>
          </a:p>
        </p:txBody>
      </p:sp>
      <p:sp>
        <p:nvSpPr>
          <p:cNvPr id="11" name="Rounded Rectangle 10"/>
          <p:cNvSpPr/>
          <p:nvPr/>
        </p:nvSpPr>
        <p:spPr>
          <a:xfrm>
            <a:off x="1190625" y="1882216"/>
            <a:ext cx="6743700" cy="1823312"/>
          </a:xfrm>
          <a:prstGeom prst="roundRect">
            <a:avLst/>
          </a:prstGeom>
          <a:gradFill flip="none" rotWithShape="1">
            <a:gsLst>
              <a:gs pos="0">
                <a:srgbClr val="A3D9F2"/>
              </a:gs>
              <a:gs pos="35000">
                <a:schemeClr val="accent5">
                  <a:tint val="37000"/>
                  <a:satMod val="300000"/>
                </a:schemeClr>
              </a:gs>
              <a:gs pos="100000">
                <a:schemeClr val="accent5">
                  <a:tint val="15000"/>
                  <a:satMod val="350000"/>
                </a:schemeClr>
              </a:gs>
            </a:gsLst>
            <a:lin ang="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eaLnBrk="1" hangingPunct="1">
              <a:defRPr/>
            </a:pPr>
            <a:endParaRPr lang="en-US" sz="1350" b="1" dirty="0">
              <a:solidFill>
                <a:srgbClr val="000000"/>
              </a:solidFill>
            </a:endParaRPr>
          </a:p>
        </p:txBody>
      </p:sp>
      <p:sp>
        <p:nvSpPr>
          <p:cNvPr id="2" name="Title 1"/>
          <p:cNvSpPr>
            <a:spLocks noGrp="1"/>
          </p:cNvSpPr>
          <p:nvPr>
            <p:ph type="title"/>
          </p:nvPr>
        </p:nvSpPr>
        <p:spPr>
          <a:xfrm>
            <a:off x="1314450" y="1063228"/>
            <a:ext cx="5297150" cy="651272"/>
          </a:xfrm>
        </p:spPr>
        <p:txBody>
          <a:bodyPr/>
          <a:lstStyle/>
          <a:p>
            <a:r>
              <a:rPr lang="en-US" dirty="0"/>
              <a:t>NCI Designation Demonstrates Our Standing as an Elite Cancer Center</a:t>
            </a:r>
          </a:p>
        </p:txBody>
      </p:sp>
      <p:sp>
        <p:nvSpPr>
          <p:cNvPr id="12" name="TextBox 11"/>
          <p:cNvSpPr txBox="1"/>
          <p:nvPr/>
        </p:nvSpPr>
        <p:spPr>
          <a:xfrm>
            <a:off x="3318160" y="3429232"/>
            <a:ext cx="870938" cy="276999"/>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Research</a:t>
            </a:r>
          </a:p>
        </p:txBody>
      </p:sp>
      <p:sp>
        <p:nvSpPr>
          <p:cNvPr id="27" name="TextBox 26"/>
          <p:cNvSpPr txBox="1"/>
          <p:nvPr/>
        </p:nvSpPr>
        <p:spPr>
          <a:xfrm>
            <a:off x="1520773" y="3429232"/>
            <a:ext cx="1143000" cy="276999"/>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Clinical Care</a:t>
            </a:r>
          </a:p>
        </p:txBody>
      </p:sp>
      <p:sp>
        <p:nvSpPr>
          <p:cNvPr id="28" name="TextBox 27"/>
          <p:cNvSpPr txBox="1"/>
          <p:nvPr/>
        </p:nvSpPr>
        <p:spPr>
          <a:xfrm>
            <a:off x="5029200" y="3429232"/>
            <a:ext cx="1143000" cy="276999"/>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Training</a:t>
            </a:r>
          </a:p>
        </p:txBody>
      </p:sp>
      <p:sp>
        <p:nvSpPr>
          <p:cNvPr id="24" name="TextBox 23"/>
          <p:cNvSpPr txBox="1"/>
          <p:nvPr/>
        </p:nvSpPr>
        <p:spPr>
          <a:xfrm>
            <a:off x="6082846" y="3429232"/>
            <a:ext cx="1989677" cy="276999"/>
          </a:xfrm>
          <a:prstGeom prst="rect">
            <a:avLst/>
          </a:prstGeom>
          <a:noFill/>
        </p:spPr>
        <p:txBody>
          <a:bodyPr wrap="square" rtlCol="0">
            <a:spAutoFit/>
          </a:bodyPr>
          <a:lstStyle/>
          <a:p>
            <a:pPr algn="ctr" eaLnBrk="1" hangingPunct="1">
              <a:defRPr/>
            </a:pPr>
            <a:r>
              <a:rPr lang="en-US" sz="1200" dirty="0">
                <a:solidFill>
                  <a:srgbClr val="000000"/>
                </a:solidFill>
                <a:latin typeface="Arial"/>
                <a:cs typeface="Arial" charset="0"/>
              </a:rPr>
              <a:t>Community Impact</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9925" y="2444746"/>
            <a:ext cx="1464987" cy="977635"/>
          </a:xfrm>
          <a:prstGeom prst="rect">
            <a:avLst/>
          </a:prstGeom>
          <a:ln w="19050">
            <a:solidFill>
              <a:schemeClr val="accent6">
                <a:lumMod val="75000"/>
                <a:lumOff val="25000"/>
              </a:schemeClr>
            </a:solidFill>
          </a:ln>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74925" y="2438413"/>
            <a:ext cx="1524672" cy="994313"/>
          </a:xfrm>
          <a:prstGeom prst="rect">
            <a:avLst/>
          </a:prstGeom>
          <a:ln w="19050">
            <a:solidFill>
              <a:schemeClr val="accent6">
                <a:lumMod val="75000"/>
                <a:lumOff val="25000"/>
              </a:schemeClr>
            </a:solidFill>
          </a:ln>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8518" y="2438415"/>
            <a:ext cx="1485447" cy="990298"/>
          </a:xfrm>
          <a:prstGeom prst="rect">
            <a:avLst/>
          </a:prstGeom>
          <a:ln w="19050">
            <a:solidFill>
              <a:schemeClr val="accent6">
                <a:lumMod val="75000"/>
                <a:lumOff val="25000"/>
              </a:schemeClr>
            </a:solidFill>
          </a:ln>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8894" y="2438415"/>
            <a:ext cx="1483698" cy="990298"/>
          </a:xfrm>
          <a:prstGeom prst="rect">
            <a:avLst/>
          </a:prstGeom>
          <a:ln w="19050">
            <a:solidFill>
              <a:schemeClr val="accent6">
                <a:lumMod val="75000"/>
                <a:lumOff val="25000"/>
              </a:schemeClr>
            </a:solidFill>
          </a:ln>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73103" y="1283737"/>
            <a:ext cx="1195280" cy="478112"/>
          </a:xfrm>
          <a:prstGeom prst="rect">
            <a:avLst/>
          </a:prstGeom>
        </p:spPr>
      </p:pic>
      <p:sp>
        <p:nvSpPr>
          <p:cNvPr id="41" name="TextBox 40"/>
          <p:cNvSpPr txBox="1"/>
          <p:nvPr/>
        </p:nvSpPr>
        <p:spPr>
          <a:xfrm>
            <a:off x="1210448" y="3864859"/>
            <a:ext cx="5356334" cy="300082"/>
          </a:xfrm>
          <a:prstGeom prst="rect">
            <a:avLst/>
          </a:prstGeom>
          <a:noFill/>
        </p:spPr>
        <p:txBody>
          <a:bodyPr wrap="square" rtlCol="0">
            <a:spAutoFit/>
          </a:bodyPr>
          <a:lstStyle/>
          <a:p>
            <a:pPr eaLnBrk="1" hangingPunct="1">
              <a:defRPr/>
            </a:pPr>
            <a:r>
              <a:rPr lang="en-US" sz="1350" b="1" dirty="0">
                <a:solidFill>
                  <a:srgbClr val="350E20">
                    <a:lumMod val="75000"/>
                    <a:lumOff val="25000"/>
                  </a:srgbClr>
                </a:solidFill>
                <a:latin typeface="Arial"/>
                <a:cs typeface="Arial" charset="0"/>
              </a:rPr>
              <a:t>Comprehensiveness: Research Depth and Breadth</a:t>
            </a:r>
          </a:p>
        </p:txBody>
      </p:sp>
      <p:grpSp>
        <p:nvGrpSpPr>
          <p:cNvPr id="54" name="Group 53"/>
          <p:cNvGrpSpPr/>
          <p:nvPr/>
        </p:nvGrpSpPr>
        <p:grpSpPr>
          <a:xfrm>
            <a:off x="1314451" y="4204109"/>
            <a:ext cx="1025901" cy="1085756"/>
            <a:chOff x="184502" y="4516255"/>
            <a:chExt cx="1425891" cy="1447674"/>
          </a:xfrm>
        </p:grpSpPr>
        <p:pic>
          <p:nvPicPr>
            <p:cNvPr id="34818" name="Picture 2" descr="Image result for people ic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0932" y="4569362"/>
              <a:ext cx="833518" cy="83351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288744" y="5348376"/>
              <a:ext cx="1321649" cy="615553"/>
            </a:xfrm>
            <a:prstGeom prst="rect">
              <a:avLst/>
            </a:prstGeom>
            <a:noFill/>
          </p:spPr>
          <p:txBody>
            <a:bodyPr wrap="none" rtlCol="0">
              <a:spAutoFit/>
            </a:bodyPr>
            <a:lstStyle/>
            <a:p>
              <a:pPr eaLnBrk="1" hangingPunct="1">
                <a:defRPr/>
              </a:pPr>
              <a:r>
                <a:rPr lang="en-US" sz="1200" dirty="0">
                  <a:solidFill>
                    <a:srgbClr val="000000"/>
                  </a:solidFill>
                  <a:latin typeface="Arial"/>
                  <a:cs typeface="Arial" charset="0"/>
                </a:rPr>
                <a:t>Population </a:t>
              </a:r>
            </a:p>
            <a:p>
              <a:pPr eaLnBrk="1" hangingPunct="1">
                <a:defRPr/>
              </a:pPr>
              <a:r>
                <a:rPr lang="en-US" sz="1200" dirty="0">
                  <a:solidFill>
                    <a:srgbClr val="000000"/>
                  </a:solidFill>
                  <a:latin typeface="Arial"/>
                  <a:cs typeface="Arial" charset="0"/>
                </a:rPr>
                <a:t>Research</a:t>
              </a:r>
            </a:p>
          </p:txBody>
        </p:sp>
        <p:sp>
          <p:nvSpPr>
            <p:cNvPr id="38" name="Rounded Rectangle 37"/>
            <p:cNvSpPr/>
            <p:nvPr/>
          </p:nvSpPr>
          <p:spPr>
            <a:xfrm>
              <a:off x="184502" y="4516255"/>
              <a:ext cx="1356064" cy="14273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grpSp>
      <p:grpSp>
        <p:nvGrpSpPr>
          <p:cNvPr id="50" name="Group 49"/>
          <p:cNvGrpSpPr/>
          <p:nvPr/>
        </p:nvGrpSpPr>
        <p:grpSpPr>
          <a:xfrm>
            <a:off x="2353493" y="4204194"/>
            <a:ext cx="964668" cy="1093128"/>
            <a:chOff x="1661990" y="4516255"/>
            <a:chExt cx="1109141" cy="1457503"/>
          </a:xfrm>
        </p:grpSpPr>
        <p:pic>
          <p:nvPicPr>
            <p:cNvPr id="17" name="Picture 16"/>
            <p:cNvPicPr>
              <a:picLocks noChangeAspect="1"/>
            </p:cNvPicPr>
            <p:nvPr/>
          </p:nvPicPr>
          <p:blipFill>
            <a:blip r:embed="rId14"/>
            <a:stretch>
              <a:fillRect/>
            </a:stretch>
          </p:blipFill>
          <p:spPr>
            <a:xfrm>
              <a:off x="1879692" y="4554848"/>
              <a:ext cx="842882" cy="842882"/>
            </a:xfrm>
            <a:prstGeom prst="rect">
              <a:avLst/>
            </a:prstGeom>
          </p:spPr>
        </p:pic>
        <p:sp>
          <p:nvSpPr>
            <p:cNvPr id="46" name="TextBox 45"/>
            <p:cNvSpPr txBox="1"/>
            <p:nvPr/>
          </p:nvSpPr>
          <p:spPr>
            <a:xfrm>
              <a:off x="1709110" y="5358205"/>
              <a:ext cx="966141" cy="615553"/>
            </a:xfrm>
            <a:prstGeom prst="rect">
              <a:avLst/>
            </a:prstGeom>
            <a:noFill/>
          </p:spPr>
          <p:txBody>
            <a:bodyPr wrap="none" rtlCol="0">
              <a:spAutoFit/>
            </a:bodyPr>
            <a:lstStyle/>
            <a:p>
              <a:pPr eaLnBrk="1" hangingPunct="1">
                <a:defRPr/>
              </a:pPr>
              <a:r>
                <a:rPr lang="en-US" sz="1200" dirty="0">
                  <a:solidFill>
                    <a:srgbClr val="000000"/>
                  </a:solidFill>
                  <a:latin typeface="Arial"/>
                  <a:cs typeface="Arial" charset="0"/>
                </a:rPr>
                <a:t>Basic </a:t>
              </a:r>
            </a:p>
            <a:p>
              <a:pPr eaLnBrk="1" hangingPunct="1">
                <a:defRPr/>
              </a:pPr>
              <a:r>
                <a:rPr lang="en-US" sz="1200" dirty="0">
                  <a:solidFill>
                    <a:srgbClr val="000000"/>
                  </a:solidFill>
                  <a:latin typeface="Arial"/>
                  <a:cs typeface="Arial" charset="0"/>
                </a:rPr>
                <a:t>Research</a:t>
              </a:r>
            </a:p>
          </p:txBody>
        </p:sp>
        <p:sp>
          <p:nvSpPr>
            <p:cNvPr id="51" name="Rounded Rectangle 50"/>
            <p:cNvSpPr/>
            <p:nvPr/>
          </p:nvSpPr>
          <p:spPr>
            <a:xfrm>
              <a:off x="1661990" y="4516255"/>
              <a:ext cx="1109141" cy="14273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grpSp>
      <p:grpSp>
        <p:nvGrpSpPr>
          <p:cNvPr id="55" name="Group 54"/>
          <p:cNvGrpSpPr/>
          <p:nvPr/>
        </p:nvGrpSpPr>
        <p:grpSpPr>
          <a:xfrm>
            <a:off x="3383671" y="4212790"/>
            <a:ext cx="1063370" cy="1096131"/>
            <a:chOff x="2955938" y="4516255"/>
            <a:chExt cx="1409566" cy="1471582"/>
          </a:xfrm>
        </p:grpSpPr>
        <p:pic>
          <p:nvPicPr>
            <p:cNvPr id="34826" name="Picture 10" descr="Image result for microscope ico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39500" y="4630873"/>
              <a:ext cx="690833" cy="69083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2965969" y="5368041"/>
              <a:ext cx="1399535" cy="619796"/>
            </a:xfrm>
            <a:prstGeom prst="rect">
              <a:avLst/>
            </a:prstGeom>
            <a:noFill/>
          </p:spPr>
          <p:txBody>
            <a:bodyPr wrap="none" rtlCol="0">
              <a:spAutoFit/>
            </a:bodyPr>
            <a:lstStyle/>
            <a:p>
              <a:pPr eaLnBrk="1" hangingPunct="1">
                <a:defRPr/>
              </a:pPr>
              <a:r>
                <a:rPr lang="en-US" sz="1200" dirty="0">
                  <a:solidFill>
                    <a:srgbClr val="000000"/>
                  </a:solidFill>
                  <a:latin typeface="Arial"/>
                  <a:cs typeface="Arial" charset="0"/>
                </a:rPr>
                <a:t>Translational</a:t>
              </a:r>
            </a:p>
            <a:p>
              <a:pPr eaLnBrk="1" hangingPunct="1">
                <a:defRPr/>
              </a:pPr>
              <a:r>
                <a:rPr lang="en-US" sz="1200" dirty="0">
                  <a:solidFill>
                    <a:srgbClr val="000000"/>
                  </a:solidFill>
                  <a:latin typeface="Arial"/>
                  <a:cs typeface="Arial" charset="0"/>
                </a:rPr>
                <a:t> Research</a:t>
              </a:r>
            </a:p>
          </p:txBody>
        </p:sp>
        <p:sp>
          <p:nvSpPr>
            <p:cNvPr id="52" name="Rounded Rectangle 51"/>
            <p:cNvSpPr/>
            <p:nvPr/>
          </p:nvSpPr>
          <p:spPr>
            <a:xfrm>
              <a:off x="2955938" y="4516255"/>
              <a:ext cx="1356064" cy="14273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b="1" dirty="0">
                <a:solidFill>
                  <a:srgbClr val="FFFFFF"/>
                </a:solidFill>
              </a:endParaRPr>
            </a:p>
          </p:txBody>
        </p:sp>
      </p:grpSp>
      <p:grpSp>
        <p:nvGrpSpPr>
          <p:cNvPr id="44" name="Group 43"/>
          <p:cNvGrpSpPr/>
          <p:nvPr/>
        </p:nvGrpSpPr>
        <p:grpSpPr>
          <a:xfrm>
            <a:off x="4470626" y="4212791"/>
            <a:ext cx="1036467" cy="1087783"/>
            <a:chOff x="4338790" y="4516255"/>
            <a:chExt cx="1243797" cy="1462759"/>
          </a:xfrm>
        </p:grpSpPr>
        <p:pic>
          <p:nvPicPr>
            <p:cNvPr id="15" name="Picture 14"/>
            <p:cNvPicPr>
              <a:picLocks noChangeAspect="1"/>
            </p:cNvPicPr>
            <p:nvPr/>
          </p:nvPicPr>
          <p:blipFill>
            <a:blip r:embed="rId16"/>
            <a:stretch>
              <a:fillRect/>
            </a:stretch>
          </p:blipFill>
          <p:spPr>
            <a:xfrm>
              <a:off x="4624490" y="4662115"/>
              <a:ext cx="671247" cy="667677"/>
            </a:xfrm>
            <a:prstGeom prst="rect">
              <a:avLst/>
            </a:prstGeom>
          </p:spPr>
        </p:pic>
        <p:sp>
          <p:nvSpPr>
            <p:cNvPr id="48" name="TextBox 47"/>
            <p:cNvSpPr txBox="1"/>
            <p:nvPr/>
          </p:nvSpPr>
          <p:spPr>
            <a:xfrm>
              <a:off x="4456392" y="5358206"/>
              <a:ext cx="1008384" cy="620808"/>
            </a:xfrm>
            <a:prstGeom prst="rect">
              <a:avLst/>
            </a:prstGeom>
            <a:noFill/>
          </p:spPr>
          <p:txBody>
            <a:bodyPr wrap="none" rtlCol="0">
              <a:spAutoFit/>
            </a:bodyPr>
            <a:lstStyle/>
            <a:p>
              <a:pPr eaLnBrk="1" hangingPunct="1">
                <a:defRPr/>
              </a:pPr>
              <a:r>
                <a:rPr lang="en-US" sz="1200" dirty="0">
                  <a:solidFill>
                    <a:srgbClr val="000000"/>
                  </a:solidFill>
                  <a:latin typeface="Arial"/>
                  <a:cs typeface="Arial" charset="0"/>
                </a:rPr>
                <a:t>Clinical </a:t>
              </a:r>
            </a:p>
            <a:p>
              <a:pPr eaLnBrk="1" hangingPunct="1">
                <a:defRPr/>
              </a:pPr>
              <a:r>
                <a:rPr lang="en-US" sz="1200" dirty="0">
                  <a:solidFill>
                    <a:srgbClr val="000000"/>
                  </a:solidFill>
                  <a:latin typeface="Arial"/>
                  <a:cs typeface="Arial" charset="0"/>
                </a:rPr>
                <a:t>Research</a:t>
              </a:r>
            </a:p>
          </p:txBody>
        </p:sp>
        <p:sp>
          <p:nvSpPr>
            <p:cNvPr id="53" name="Rounded Rectangle 52"/>
            <p:cNvSpPr/>
            <p:nvPr/>
          </p:nvSpPr>
          <p:spPr>
            <a:xfrm>
              <a:off x="4338790" y="4516255"/>
              <a:ext cx="1243797" cy="14273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grpSp>
      <p:sp>
        <p:nvSpPr>
          <p:cNvPr id="40" name="TextBox 39"/>
          <p:cNvSpPr txBox="1"/>
          <p:nvPr/>
        </p:nvSpPr>
        <p:spPr>
          <a:xfrm>
            <a:off x="5736978" y="3924454"/>
            <a:ext cx="2264022" cy="2308324"/>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Impact of NCI Designation:</a:t>
            </a:r>
          </a:p>
          <a:p>
            <a:pPr marL="214313" indent="-214313" eaLnBrk="1" hangingPunct="1">
              <a:buFont typeface="Arial" panose="020B0604020202020204" pitchFamily="34" charset="0"/>
              <a:buChar char="•"/>
              <a:defRPr/>
            </a:pPr>
            <a:r>
              <a:rPr lang="en-US" sz="1200" dirty="0">
                <a:solidFill>
                  <a:srgbClr val="000000"/>
                </a:solidFill>
                <a:latin typeface="Arial"/>
                <a:cs typeface="Arial" charset="0"/>
              </a:rPr>
              <a:t>Funds key </a:t>
            </a:r>
            <a:r>
              <a:rPr lang="en-US" sz="1200" b="1" dirty="0">
                <a:solidFill>
                  <a:srgbClr val="000000"/>
                </a:solidFill>
                <a:latin typeface="Arial"/>
                <a:cs typeface="Arial" charset="0"/>
              </a:rPr>
              <a:t>infrastructure</a:t>
            </a:r>
            <a:r>
              <a:rPr lang="en-US" sz="1200" dirty="0">
                <a:solidFill>
                  <a:srgbClr val="000000"/>
                </a:solidFill>
                <a:latin typeface="Arial"/>
                <a:cs typeface="Arial" charset="0"/>
              </a:rPr>
              <a:t> for UChicago cancer enterprise</a:t>
            </a:r>
          </a:p>
          <a:p>
            <a:pPr marL="214313" indent="-214313" eaLnBrk="1" hangingPunct="1">
              <a:buFont typeface="Arial" panose="020B0604020202020204" pitchFamily="34" charset="0"/>
              <a:buChar char="•"/>
              <a:defRPr/>
            </a:pPr>
            <a:r>
              <a:rPr lang="en-US" sz="1200" dirty="0">
                <a:solidFill>
                  <a:srgbClr val="000000"/>
                </a:solidFill>
                <a:latin typeface="Arial"/>
                <a:cs typeface="Arial" charset="0"/>
              </a:rPr>
              <a:t>Raises </a:t>
            </a:r>
            <a:r>
              <a:rPr lang="en-US" sz="1200" b="1" dirty="0">
                <a:solidFill>
                  <a:srgbClr val="000000"/>
                </a:solidFill>
                <a:latin typeface="Arial"/>
                <a:cs typeface="Arial" charset="0"/>
              </a:rPr>
              <a:t>visibility and prestige </a:t>
            </a:r>
            <a:r>
              <a:rPr lang="en-US" sz="1200" dirty="0">
                <a:solidFill>
                  <a:srgbClr val="000000"/>
                </a:solidFill>
                <a:latin typeface="Arial"/>
                <a:cs typeface="Arial" charset="0"/>
              </a:rPr>
              <a:t>on national stage</a:t>
            </a:r>
          </a:p>
          <a:p>
            <a:pPr marL="214313" indent="-214313" eaLnBrk="1" hangingPunct="1">
              <a:buFont typeface="Arial" panose="020B0604020202020204" pitchFamily="34" charset="0"/>
              <a:buChar char="•"/>
              <a:defRPr/>
            </a:pPr>
            <a:r>
              <a:rPr lang="en-US" sz="1200" dirty="0">
                <a:solidFill>
                  <a:srgbClr val="000000"/>
                </a:solidFill>
                <a:latin typeface="Arial"/>
                <a:cs typeface="Arial" charset="0"/>
              </a:rPr>
              <a:t>Leverages existing </a:t>
            </a:r>
            <a:r>
              <a:rPr lang="en-US" sz="1200" b="1" dirty="0">
                <a:solidFill>
                  <a:srgbClr val="000000"/>
                </a:solidFill>
                <a:latin typeface="Arial"/>
                <a:cs typeface="Arial" charset="0"/>
              </a:rPr>
              <a:t>investments</a:t>
            </a:r>
            <a:r>
              <a:rPr lang="en-US" sz="1200" dirty="0">
                <a:solidFill>
                  <a:srgbClr val="000000"/>
                </a:solidFill>
                <a:latin typeface="Arial"/>
                <a:cs typeface="Arial" charset="0"/>
              </a:rPr>
              <a:t> in research, care, training and outreach</a:t>
            </a:r>
          </a:p>
          <a:p>
            <a:pPr marL="214313" indent="-214313" eaLnBrk="1" hangingPunct="1">
              <a:buFont typeface="Arial" panose="020B0604020202020204" pitchFamily="34" charset="0"/>
              <a:buChar char="•"/>
              <a:defRPr/>
            </a:pPr>
            <a:endParaRPr lang="en-US" sz="1200" dirty="0">
              <a:solidFill>
                <a:srgbClr val="000000"/>
              </a:solidFill>
              <a:latin typeface="Arial"/>
              <a:cs typeface="Arial" charset="0"/>
            </a:endParaRPr>
          </a:p>
          <a:p>
            <a:pPr eaLnBrk="1" hangingPunct="1">
              <a:defRPr/>
            </a:pPr>
            <a:endParaRPr lang="en-US" sz="1200" dirty="0">
              <a:solidFill>
                <a:srgbClr val="000000"/>
              </a:solidFill>
              <a:latin typeface="Arial"/>
              <a:cs typeface="Arial" charset="0"/>
            </a:endParaRPr>
          </a:p>
          <a:p>
            <a:pPr eaLnBrk="1" hangingPunct="1">
              <a:defRPr/>
            </a:pPr>
            <a:endParaRPr lang="en-US" sz="1200" dirty="0">
              <a:solidFill>
                <a:srgbClr val="000000"/>
              </a:solidFill>
              <a:latin typeface="Arial"/>
              <a:cs typeface="Arial" charset="0"/>
            </a:endParaRPr>
          </a:p>
        </p:txBody>
      </p:sp>
      <p:sp>
        <p:nvSpPr>
          <p:cNvPr id="3" name="TextBox 2">
            <a:extLst>
              <a:ext uri="{FF2B5EF4-FFF2-40B4-BE49-F238E27FC236}">
                <a16:creationId xmlns:a16="http://schemas.microsoft.com/office/drawing/2014/main" xmlns="" id="{AC86D377-AA2F-5246-937D-BB81AB037500}"/>
              </a:ext>
            </a:extLst>
          </p:cNvPr>
          <p:cNvSpPr txBox="1"/>
          <p:nvPr/>
        </p:nvSpPr>
        <p:spPr>
          <a:xfrm>
            <a:off x="1258314" y="1913405"/>
            <a:ext cx="6676012" cy="507831"/>
          </a:xfrm>
          <a:prstGeom prst="rect">
            <a:avLst/>
          </a:prstGeom>
          <a:noFill/>
        </p:spPr>
        <p:txBody>
          <a:bodyPr wrap="square" rtlCol="0">
            <a:spAutoFit/>
          </a:bodyPr>
          <a:lstStyle/>
          <a:p>
            <a:pPr algn="ctr" eaLnBrk="1" hangingPunct="1">
              <a:defRPr/>
            </a:pPr>
            <a:r>
              <a:rPr lang="en-US" sz="1350" dirty="0">
                <a:solidFill>
                  <a:srgbClr val="000000"/>
                </a:solidFill>
                <a:latin typeface="Calibri" pitchFamily="34" charset="0"/>
                <a:cs typeface="Arial" charset="0"/>
              </a:rPr>
              <a:t>Cancer Centers elucidate the causes of cancer, prevent cancer, and develop cures, through innovative research, compassionate patient care, education, and community engagement. </a:t>
            </a:r>
            <a:endParaRPr lang="en-US" sz="1350" dirty="0">
              <a:solidFill>
                <a:srgbClr val="000000"/>
              </a:solidFill>
              <a:latin typeface="Arial"/>
              <a:cs typeface="Arial" charset="0"/>
            </a:endParaRPr>
          </a:p>
        </p:txBody>
      </p:sp>
    </p:spTree>
    <p:extLst>
      <p:ext uri="{BB962C8B-B14F-4D97-AF65-F5344CB8AC3E}">
        <p14:creationId xmlns:p14="http://schemas.microsoft.com/office/powerpoint/2010/main" val="3374382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843782"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144191" y="858441"/>
                        <a:ext cx="1191" cy="1191"/>
                      </a:xfrm>
                      <a:prstGeom prst="rect">
                        <a:avLst/>
                      </a:prstGeom>
                    </p:spPr>
                  </p:pic>
                </p:oleObj>
              </mc:Fallback>
            </mc:AlternateContent>
          </a:graphicData>
        </a:graphic>
      </p:graphicFrame>
      <p:sp>
        <p:nvSpPr>
          <p:cNvPr id="3" name="Rectangle 2" hidden="1"/>
          <p:cNvSpPr/>
          <p:nvPr>
            <p:custDataLst>
              <p:tags r:id="rId3"/>
            </p:custDataLst>
          </p:nvPr>
        </p:nvSpPr>
        <p:spPr>
          <a:xfrm>
            <a:off x="114300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eaLnBrk="1" hangingPunct="1">
              <a:defRPr/>
            </a:pPr>
            <a:endParaRPr lang="en-US" sz="1800" b="1" dirty="0">
              <a:solidFill>
                <a:srgbClr val="FFFFFF"/>
              </a:solidFill>
              <a:cs typeface="Times New Roman"/>
              <a:sym typeface="Arial"/>
            </a:endParaRPr>
          </a:p>
        </p:txBody>
      </p:sp>
      <p:sp>
        <p:nvSpPr>
          <p:cNvPr id="2" name="Title 1"/>
          <p:cNvSpPr>
            <a:spLocks noGrp="1"/>
          </p:cNvSpPr>
          <p:nvPr>
            <p:ph type="title"/>
          </p:nvPr>
        </p:nvSpPr>
        <p:spPr>
          <a:xfrm>
            <a:off x="1338320" y="1106635"/>
            <a:ext cx="6172200" cy="651272"/>
          </a:xfrm>
        </p:spPr>
        <p:txBody>
          <a:bodyPr/>
          <a:lstStyle/>
          <a:p>
            <a:pPr marL="9525" indent="-9525"/>
            <a:r>
              <a:rPr lang="en-US" dirty="0"/>
              <a:t>We Impact Patients Along the Cancer Continuum Through One-of-a-Kind Initiatives</a:t>
            </a:r>
            <a:br>
              <a:rPr lang="en-US" dirty="0"/>
            </a:br>
            <a:endParaRPr lang="en-US" dirty="0"/>
          </a:p>
        </p:txBody>
      </p:sp>
      <p:sp>
        <p:nvSpPr>
          <p:cNvPr id="4" name="Rounded Rectangle 3"/>
          <p:cNvSpPr/>
          <p:nvPr/>
        </p:nvSpPr>
        <p:spPr>
          <a:xfrm>
            <a:off x="1347507" y="3158814"/>
            <a:ext cx="1114161" cy="781297"/>
          </a:xfrm>
          <a:prstGeom prst="roundRect">
            <a:avLst/>
          </a:prstGeom>
          <a:blipFill dpi="0" rotWithShape="1">
            <a:blip r:embed="rId8">
              <a:alphaModFix amt="85000"/>
              <a:extLst>
                <a:ext uri="{28A0092B-C50C-407E-A947-70E740481C1C}">
                  <a14:useLocalDpi xmlns:a14="http://schemas.microsoft.com/office/drawing/2010/main" val="0"/>
                </a:ext>
              </a:extLst>
            </a:blip>
            <a:srcRect/>
            <a:stretch>
              <a:fillRect/>
            </a:stretch>
          </a:blipFill>
        </p:spPr>
        <p:style>
          <a:lnRef idx="1">
            <a:schemeClr val="accent5"/>
          </a:lnRef>
          <a:fillRef idx="2">
            <a:schemeClr val="accent5"/>
          </a:fillRef>
          <a:effectRef idx="1">
            <a:schemeClr val="accent5"/>
          </a:effectRef>
          <a:fontRef idx="minor">
            <a:schemeClr val="dk1"/>
          </a:fontRef>
        </p:style>
        <p:txBody>
          <a:bodyPr rtlCol="0" anchor="ctr"/>
          <a:lstStyle/>
          <a:p>
            <a:pPr algn="ctr" eaLnBrk="1" hangingPunct="1">
              <a:defRPr/>
            </a:pPr>
            <a:endParaRPr lang="en-US" sz="1500" b="1" dirty="0">
              <a:solidFill>
                <a:srgbClr val="000000"/>
              </a:solidFill>
            </a:endParaRPr>
          </a:p>
        </p:txBody>
      </p:sp>
      <p:sp>
        <p:nvSpPr>
          <p:cNvPr id="5" name="Rounded Rectangle 4"/>
          <p:cNvSpPr/>
          <p:nvPr/>
        </p:nvSpPr>
        <p:spPr>
          <a:xfrm>
            <a:off x="2697127" y="3158814"/>
            <a:ext cx="1114161" cy="781297"/>
          </a:xfrm>
          <a:prstGeom prst="roundRect">
            <a:avLst/>
          </a:prstGeom>
          <a:blipFill dpi="0" rotWithShape="1">
            <a:blip r:embed="rId9" cstate="print">
              <a:alphaModFix amt="85000"/>
              <a:extLst>
                <a:ext uri="{28A0092B-C50C-407E-A947-70E740481C1C}">
                  <a14:useLocalDpi xmlns:a14="http://schemas.microsoft.com/office/drawing/2010/main" val="0"/>
                </a:ext>
              </a:extLst>
            </a:blip>
            <a:srcRect/>
            <a:stretch>
              <a:fillRect/>
            </a:stretch>
          </a:blipFill>
        </p:spPr>
        <p:style>
          <a:lnRef idx="1">
            <a:schemeClr val="accent5"/>
          </a:lnRef>
          <a:fillRef idx="2">
            <a:schemeClr val="accent5"/>
          </a:fillRef>
          <a:effectRef idx="1">
            <a:schemeClr val="accent5"/>
          </a:effectRef>
          <a:fontRef idx="minor">
            <a:schemeClr val="dk1"/>
          </a:fontRef>
        </p:style>
        <p:txBody>
          <a:bodyPr rtlCol="0" anchor="ctr"/>
          <a:lstStyle/>
          <a:p>
            <a:pPr algn="ctr" eaLnBrk="1" hangingPunct="1">
              <a:defRPr/>
            </a:pPr>
            <a:endParaRPr lang="en-US" sz="1500" b="1" dirty="0">
              <a:solidFill>
                <a:srgbClr val="000000"/>
              </a:solidFill>
            </a:endParaRPr>
          </a:p>
        </p:txBody>
      </p:sp>
      <p:sp>
        <p:nvSpPr>
          <p:cNvPr id="6" name="Rounded Rectangle 5"/>
          <p:cNvSpPr/>
          <p:nvPr/>
        </p:nvSpPr>
        <p:spPr>
          <a:xfrm>
            <a:off x="4046747" y="3158814"/>
            <a:ext cx="1114161" cy="781297"/>
          </a:xfrm>
          <a:prstGeom prst="roundRect">
            <a:avLst/>
          </a:prstGeom>
          <a:blipFill dpi="0" rotWithShape="1">
            <a:blip r:embed="rId10" cstate="print">
              <a:alphaModFix amt="85000"/>
              <a:extLst>
                <a:ext uri="{28A0092B-C50C-407E-A947-70E740481C1C}">
                  <a14:useLocalDpi xmlns:a14="http://schemas.microsoft.com/office/drawing/2010/main" val="0"/>
                </a:ext>
              </a:extLst>
            </a:blip>
            <a:srcRect/>
            <a:stretch>
              <a:fillRect/>
            </a:stretch>
          </a:blipFill>
        </p:spPr>
        <p:style>
          <a:lnRef idx="1">
            <a:schemeClr val="accent5"/>
          </a:lnRef>
          <a:fillRef idx="2">
            <a:schemeClr val="accent5"/>
          </a:fillRef>
          <a:effectRef idx="1">
            <a:schemeClr val="accent5"/>
          </a:effectRef>
          <a:fontRef idx="minor">
            <a:schemeClr val="dk1"/>
          </a:fontRef>
        </p:style>
        <p:txBody>
          <a:bodyPr rtlCol="0" anchor="ctr"/>
          <a:lstStyle/>
          <a:p>
            <a:pPr algn="ctr" eaLnBrk="1" hangingPunct="1">
              <a:defRPr/>
            </a:pPr>
            <a:endParaRPr lang="en-US" sz="1500" b="1" dirty="0">
              <a:solidFill>
                <a:srgbClr val="000000"/>
              </a:solidFill>
            </a:endParaRPr>
          </a:p>
        </p:txBody>
      </p:sp>
      <p:sp>
        <p:nvSpPr>
          <p:cNvPr id="7" name="Rounded Rectangle 6"/>
          <p:cNvSpPr/>
          <p:nvPr/>
        </p:nvSpPr>
        <p:spPr>
          <a:xfrm>
            <a:off x="5396366" y="3158814"/>
            <a:ext cx="1114161" cy="781297"/>
          </a:xfrm>
          <a:prstGeom prst="roundRect">
            <a:avLst/>
          </a:prstGeom>
          <a:blipFill dpi="0" rotWithShape="1">
            <a:blip r:embed="rId11" cstate="print">
              <a:alphaModFix amt="85000"/>
              <a:extLst>
                <a:ext uri="{28A0092B-C50C-407E-A947-70E740481C1C}">
                  <a14:useLocalDpi xmlns:a14="http://schemas.microsoft.com/office/drawing/2010/main" val="0"/>
                </a:ext>
              </a:extLst>
            </a:blip>
            <a:srcRect/>
            <a:stretch>
              <a:fillRect/>
            </a:stretch>
          </a:blipFill>
        </p:spPr>
        <p:style>
          <a:lnRef idx="1">
            <a:schemeClr val="accent5"/>
          </a:lnRef>
          <a:fillRef idx="2">
            <a:schemeClr val="accent5"/>
          </a:fillRef>
          <a:effectRef idx="1">
            <a:schemeClr val="accent5"/>
          </a:effectRef>
          <a:fontRef idx="minor">
            <a:schemeClr val="dk1"/>
          </a:fontRef>
        </p:style>
        <p:txBody>
          <a:bodyPr rtlCol="0" anchor="ctr"/>
          <a:lstStyle/>
          <a:p>
            <a:pPr algn="ctr" eaLnBrk="1" hangingPunct="1">
              <a:defRPr/>
            </a:pPr>
            <a:endParaRPr lang="en-US" sz="1350" b="1" dirty="0">
              <a:solidFill>
                <a:srgbClr val="000000"/>
              </a:solidFill>
            </a:endParaRPr>
          </a:p>
        </p:txBody>
      </p:sp>
      <p:sp>
        <p:nvSpPr>
          <p:cNvPr id="8" name="Rounded Rectangle 7"/>
          <p:cNvSpPr/>
          <p:nvPr/>
        </p:nvSpPr>
        <p:spPr>
          <a:xfrm>
            <a:off x="6745986" y="3158814"/>
            <a:ext cx="1114161" cy="781297"/>
          </a:xfrm>
          <a:prstGeom prst="roundRect">
            <a:avLst/>
          </a:prstGeom>
          <a:blipFill dpi="0" rotWithShape="1">
            <a:blip r:embed="rId12" cstate="print">
              <a:alphaModFix amt="85000"/>
              <a:extLst>
                <a:ext uri="{28A0092B-C50C-407E-A947-70E740481C1C}">
                  <a14:useLocalDpi xmlns:a14="http://schemas.microsoft.com/office/drawing/2010/main" val="0"/>
                </a:ext>
              </a:extLst>
            </a:blip>
            <a:srcRect/>
            <a:stretch>
              <a:fillRect/>
            </a:stretch>
          </a:blipFill>
        </p:spPr>
        <p:style>
          <a:lnRef idx="1">
            <a:schemeClr val="accent5"/>
          </a:lnRef>
          <a:fillRef idx="2">
            <a:schemeClr val="accent5"/>
          </a:fillRef>
          <a:effectRef idx="1">
            <a:schemeClr val="accent5"/>
          </a:effectRef>
          <a:fontRef idx="minor">
            <a:schemeClr val="dk1"/>
          </a:fontRef>
        </p:style>
        <p:txBody>
          <a:bodyPr rtlCol="0" anchor="ctr"/>
          <a:lstStyle/>
          <a:p>
            <a:pPr algn="ctr" eaLnBrk="1" hangingPunct="1">
              <a:defRPr/>
            </a:pPr>
            <a:endParaRPr lang="en-US" sz="1350" b="1" dirty="0">
              <a:solidFill>
                <a:srgbClr val="000000"/>
              </a:solidFill>
            </a:endParaRPr>
          </a:p>
        </p:txBody>
      </p:sp>
      <p:sp>
        <p:nvSpPr>
          <p:cNvPr id="9" name="TextBox 8"/>
          <p:cNvSpPr txBox="1"/>
          <p:nvPr/>
        </p:nvSpPr>
        <p:spPr>
          <a:xfrm>
            <a:off x="1288847" y="3292957"/>
            <a:ext cx="1189219" cy="715581"/>
          </a:xfrm>
          <a:prstGeom prst="rect">
            <a:avLst/>
          </a:prstGeom>
          <a:noFill/>
        </p:spPr>
        <p:txBody>
          <a:bodyPr wrap="square" rtlCol="0">
            <a:spAutoFit/>
          </a:bodyPr>
          <a:lstStyle/>
          <a:p>
            <a:pPr algn="ctr" eaLnBrk="1" hangingPunct="1">
              <a:defRPr/>
            </a:pPr>
            <a:r>
              <a:rPr lang="en-US" sz="1350" b="1" dirty="0">
                <a:solidFill>
                  <a:srgbClr val="000000"/>
                </a:solidFill>
                <a:latin typeface="Arial"/>
                <a:cs typeface="Arial" charset="0"/>
              </a:rPr>
              <a:t>Risk Assessment</a:t>
            </a:r>
          </a:p>
        </p:txBody>
      </p:sp>
      <p:sp>
        <p:nvSpPr>
          <p:cNvPr id="10" name="TextBox 9"/>
          <p:cNvSpPr txBox="1"/>
          <p:nvPr/>
        </p:nvSpPr>
        <p:spPr>
          <a:xfrm>
            <a:off x="2761675" y="3396829"/>
            <a:ext cx="1067555" cy="507831"/>
          </a:xfrm>
          <a:prstGeom prst="rect">
            <a:avLst/>
          </a:prstGeom>
          <a:noFill/>
        </p:spPr>
        <p:txBody>
          <a:bodyPr wrap="square" rtlCol="0">
            <a:spAutoFit/>
          </a:bodyPr>
          <a:lstStyle/>
          <a:p>
            <a:pPr eaLnBrk="1" hangingPunct="1">
              <a:defRPr/>
            </a:pPr>
            <a:r>
              <a:rPr lang="en-US" sz="1350" b="1" dirty="0">
                <a:solidFill>
                  <a:srgbClr val="FFFFFF"/>
                </a:solidFill>
                <a:latin typeface="Arial"/>
                <a:cs typeface="Arial" charset="0"/>
              </a:rPr>
              <a:t>Prevention</a:t>
            </a:r>
          </a:p>
        </p:txBody>
      </p:sp>
      <p:sp>
        <p:nvSpPr>
          <p:cNvPr id="11" name="TextBox 10"/>
          <p:cNvSpPr txBox="1"/>
          <p:nvPr/>
        </p:nvSpPr>
        <p:spPr>
          <a:xfrm>
            <a:off x="4100616" y="3396829"/>
            <a:ext cx="1046089" cy="300082"/>
          </a:xfrm>
          <a:prstGeom prst="rect">
            <a:avLst/>
          </a:prstGeom>
          <a:noFill/>
        </p:spPr>
        <p:txBody>
          <a:bodyPr wrap="square" rtlCol="0">
            <a:spAutoFit/>
          </a:bodyPr>
          <a:lstStyle/>
          <a:p>
            <a:pPr eaLnBrk="1" hangingPunct="1">
              <a:defRPr/>
            </a:pPr>
            <a:r>
              <a:rPr lang="en-US" sz="1350" b="1" dirty="0">
                <a:solidFill>
                  <a:srgbClr val="FFFFFF"/>
                </a:solidFill>
                <a:latin typeface="Arial"/>
                <a:cs typeface="Arial" charset="0"/>
              </a:rPr>
              <a:t>Diagnosis</a:t>
            </a:r>
          </a:p>
        </p:txBody>
      </p:sp>
      <p:sp>
        <p:nvSpPr>
          <p:cNvPr id="12" name="TextBox 11"/>
          <p:cNvSpPr txBox="1"/>
          <p:nvPr/>
        </p:nvSpPr>
        <p:spPr>
          <a:xfrm>
            <a:off x="5455571" y="3396829"/>
            <a:ext cx="995753" cy="507831"/>
          </a:xfrm>
          <a:prstGeom prst="rect">
            <a:avLst/>
          </a:prstGeom>
          <a:noFill/>
        </p:spPr>
        <p:txBody>
          <a:bodyPr wrap="square" rtlCol="0">
            <a:spAutoFit/>
          </a:bodyPr>
          <a:lstStyle/>
          <a:p>
            <a:pPr eaLnBrk="1" hangingPunct="1">
              <a:defRPr/>
            </a:pPr>
            <a:r>
              <a:rPr lang="en-US" sz="1350" b="1" dirty="0">
                <a:solidFill>
                  <a:srgbClr val="000000"/>
                </a:solidFill>
                <a:latin typeface="Arial"/>
                <a:cs typeface="Arial" charset="0"/>
              </a:rPr>
              <a:t>Treatment</a:t>
            </a:r>
          </a:p>
        </p:txBody>
      </p:sp>
      <p:sp>
        <p:nvSpPr>
          <p:cNvPr id="13" name="TextBox 12"/>
          <p:cNvSpPr txBox="1"/>
          <p:nvPr/>
        </p:nvSpPr>
        <p:spPr>
          <a:xfrm>
            <a:off x="6725411" y="3396829"/>
            <a:ext cx="1189278" cy="507831"/>
          </a:xfrm>
          <a:prstGeom prst="rect">
            <a:avLst/>
          </a:prstGeom>
          <a:noFill/>
        </p:spPr>
        <p:txBody>
          <a:bodyPr wrap="square" rtlCol="0">
            <a:spAutoFit/>
          </a:bodyPr>
          <a:lstStyle/>
          <a:p>
            <a:pPr eaLnBrk="1" hangingPunct="1">
              <a:defRPr/>
            </a:pPr>
            <a:r>
              <a:rPr lang="en-US" sz="1350" b="1" dirty="0">
                <a:solidFill>
                  <a:srgbClr val="000000"/>
                </a:solidFill>
                <a:latin typeface="Arial"/>
                <a:cs typeface="Arial" charset="0"/>
              </a:rPr>
              <a:t>Survivorship</a:t>
            </a:r>
          </a:p>
        </p:txBody>
      </p:sp>
      <p:sp>
        <p:nvSpPr>
          <p:cNvPr id="14" name="Right Arrow 13"/>
          <p:cNvSpPr/>
          <p:nvPr/>
        </p:nvSpPr>
        <p:spPr>
          <a:xfrm>
            <a:off x="2512912" y="3447011"/>
            <a:ext cx="145706" cy="204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b="1" dirty="0">
              <a:solidFill>
                <a:srgbClr val="FFFFFF"/>
              </a:solidFill>
            </a:endParaRPr>
          </a:p>
        </p:txBody>
      </p:sp>
      <p:sp>
        <p:nvSpPr>
          <p:cNvPr id="15" name="Right Arrow 14"/>
          <p:cNvSpPr/>
          <p:nvPr/>
        </p:nvSpPr>
        <p:spPr>
          <a:xfrm>
            <a:off x="6555403" y="3447011"/>
            <a:ext cx="145706" cy="204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b="1" dirty="0">
              <a:solidFill>
                <a:srgbClr val="FFFFFF"/>
              </a:solidFill>
            </a:endParaRPr>
          </a:p>
        </p:txBody>
      </p:sp>
      <p:sp>
        <p:nvSpPr>
          <p:cNvPr id="16" name="Right Arrow 15"/>
          <p:cNvSpPr/>
          <p:nvPr/>
        </p:nvSpPr>
        <p:spPr>
          <a:xfrm>
            <a:off x="3856164" y="3447011"/>
            <a:ext cx="145706" cy="204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b="1" dirty="0">
              <a:solidFill>
                <a:srgbClr val="FFFFFF"/>
              </a:solidFill>
            </a:endParaRPr>
          </a:p>
        </p:txBody>
      </p:sp>
      <p:sp>
        <p:nvSpPr>
          <p:cNvPr id="17" name="Right Arrow 16"/>
          <p:cNvSpPr/>
          <p:nvPr/>
        </p:nvSpPr>
        <p:spPr>
          <a:xfrm>
            <a:off x="5205784" y="3447011"/>
            <a:ext cx="145706" cy="204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b="1" dirty="0">
              <a:solidFill>
                <a:srgbClr val="FFFFFF"/>
              </a:solidFill>
            </a:endParaRPr>
          </a:p>
        </p:txBody>
      </p:sp>
      <p:sp>
        <p:nvSpPr>
          <p:cNvPr id="18" name="TextBox 17"/>
          <p:cNvSpPr txBox="1"/>
          <p:nvPr/>
        </p:nvSpPr>
        <p:spPr>
          <a:xfrm>
            <a:off x="1345702" y="2421860"/>
            <a:ext cx="1597774" cy="461665"/>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Inherited Cancer Susceptibility</a:t>
            </a:r>
          </a:p>
        </p:txBody>
      </p:sp>
      <p:sp>
        <p:nvSpPr>
          <p:cNvPr id="19" name="TextBox 18"/>
          <p:cNvSpPr txBox="1"/>
          <p:nvPr/>
        </p:nvSpPr>
        <p:spPr>
          <a:xfrm>
            <a:off x="2676132" y="2052527"/>
            <a:ext cx="1390047" cy="830997"/>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Chicago-based Cohort Studies: COMPASS, </a:t>
            </a:r>
            <a:r>
              <a:rPr lang="en-US" sz="1200" i="1" dirty="0">
                <a:solidFill>
                  <a:srgbClr val="000000"/>
                </a:solidFill>
                <a:latin typeface="Arial"/>
                <a:cs typeface="Arial" charset="0"/>
              </a:rPr>
              <a:t>All of Us</a:t>
            </a:r>
            <a:r>
              <a:rPr lang="en-US" sz="1200" dirty="0">
                <a:solidFill>
                  <a:srgbClr val="000000"/>
                </a:solidFill>
                <a:latin typeface="Arial"/>
                <a:cs typeface="Arial" charset="0"/>
              </a:rPr>
              <a:t>, NCI Cohort</a:t>
            </a:r>
          </a:p>
        </p:txBody>
      </p:sp>
      <p:sp>
        <p:nvSpPr>
          <p:cNvPr id="20" name="TextBox 19"/>
          <p:cNvSpPr txBox="1"/>
          <p:nvPr/>
        </p:nvSpPr>
        <p:spPr>
          <a:xfrm>
            <a:off x="5438736" y="2433137"/>
            <a:ext cx="1042561" cy="646331"/>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Innovative Clinical Trials</a:t>
            </a:r>
          </a:p>
        </p:txBody>
      </p:sp>
      <p:sp>
        <p:nvSpPr>
          <p:cNvPr id="21" name="TextBox 20"/>
          <p:cNvSpPr txBox="1"/>
          <p:nvPr/>
        </p:nvSpPr>
        <p:spPr>
          <a:xfrm>
            <a:off x="4070682" y="2237194"/>
            <a:ext cx="1196830" cy="830997"/>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Novel MRI Technology and  Radiomics</a:t>
            </a:r>
          </a:p>
        </p:txBody>
      </p:sp>
      <p:sp>
        <p:nvSpPr>
          <p:cNvPr id="22" name="TextBox 21"/>
          <p:cNvSpPr txBox="1"/>
          <p:nvPr/>
        </p:nvSpPr>
        <p:spPr>
          <a:xfrm>
            <a:off x="6936246" y="2052527"/>
            <a:ext cx="1232706" cy="830997"/>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Second Cancers in Pediatric Survivors</a:t>
            </a:r>
          </a:p>
        </p:txBody>
      </p:sp>
      <p:sp>
        <p:nvSpPr>
          <p:cNvPr id="23" name="TextBox 22"/>
          <p:cNvSpPr txBox="1"/>
          <p:nvPr/>
        </p:nvSpPr>
        <p:spPr>
          <a:xfrm>
            <a:off x="5382913" y="4214308"/>
            <a:ext cx="1245344" cy="646331"/>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Immunotherapy Response and Combinations</a:t>
            </a:r>
          </a:p>
        </p:txBody>
      </p:sp>
      <p:sp>
        <p:nvSpPr>
          <p:cNvPr id="24" name="TextBox 23"/>
          <p:cNvSpPr txBox="1"/>
          <p:nvPr/>
        </p:nvSpPr>
        <p:spPr>
          <a:xfrm>
            <a:off x="6815475" y="4214308"/>
            <a:ext cx="1050227" cy="461665"/>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Value of Cancer Care</a:t>
            </a:r>
          </a:p>
        </p:txBody>
      </p:sp>
      <p:sp>
        <p:nvSpPr>
          <p:cNvPr id="25" name="TextBox 24"/>
          <p:cNvSpPr txBox="1"/>
          <p:nvPr/>
        </p:nvSpPr>
        <p:spPr>
          <a:xfrm>
            <a:off x="2845500" y="4214308"/>
            <a:ext cx="1142374" cy="1015663"/>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Improved Breast and Colorectal Cancer  Screening</a:t>
            </a:r>
          </a:p>
        </p:txBody>
      </p:sp>
      <p:sp>
        <p:nvSpPr>
          <p:cNvPr id="26" name="TextBox 25"/>
          <p:cNvSpPr txBox="1"/>
          <p:nvPr/>
        </p:nvSpPr>
        <p:spPr>
          <a:xfrm>
            <a:off x="1381858" y="4214308"/>
            <a:ext cx="1158551" cy="646331"/>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High-risk Behaviors and Interventions</a:t>
            </a:r>
          </a:p>
        </p:txBody>
      </p:sp>
      <p:sp>
        <p:nvSpPr>
          <p:cNvPr id="27" name="TextBox 26"/>
          <p:cNvSpPr txBox="1"/>
          <p:nvPr/>
        </p:nvSpPr>
        <p:spPr>
          <a:xfrm>
            <a:off x="4177144" y="4214308"/>
            <a:ext cx="1009135" cy="461665"/>
          </a:xfrm>
          <a:prstGeom prst="rect">
            <a:avLst/>
          </a:prstGeom>
          <a:noFill/>
        </p:spPr>
        <p:txBody>
          <a:bodyPr wrap="square" rtlCol="0">
            <a:spAutoFit/>
          </a:bodyPr>
          <a:lstStyle/>
          <a:p>
            <a:pPr eaLnBrk="1" hangingPunct="1">
              <a:defRPr/>
            </a:pPr>
            <a:r>
              <a:rPr lang="en-US" sz="1200" dirty="0">
                <a:solidFill>
                  <a:srgbClr val="000000"/>
                </a:solidFill>
                <a:latin typeface="Arial"/>
                <a:cs typeface="Arial" charset="0"/>
              </a:rPr>
              <a:t>Epigenetic Biomarkers</a:t>
            </a:r>
          </a:p>
        </p:txBody>
      </p:sp>
      <p:sp>
        <p:nvSpPr>
          <p:cNvPr id="28" name="Triangle 27"/>
          <p:cNvSpPr/>
          <p:nvPr/>
        </p:nvSpPr>
        <p:spPr>
          <a:xfrm>
            <a:off x="1625859" y="2888089"/>
            <a:ext cx="518729" cy="235597"/>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sp>
        <p:nvSpPr>
          <p:cNvPr id="29" name="Triangle 28"/>
          <p:cNvSpPr/>
          <p:nvPr/>
        </p:nvSpPr>
        <p:spPr>
          <a:xfrm>
            <a:off x="3009070" y="2888089"/>
            <a:ext cx="518729" cy="235597"/>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sp>
        <p:nvSpPr>
          <p:cNvPr id="30" name="Triangle 29"/>
          <p:cNvSpPr/>
          <p:nvPr/>
        </p:nvSpPr>
        <p:spPr>
          <a:xfrm>
            <a:off x="4338359" y="2888089"/>
            <a:ext cx="518729" cy="235597"/>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sp>
        <p:nvSpPr>
          <p:cNvPr id="31" name="Triangle 30"/>
          <p:cNvSpPr/>
          <p:nvPr/>
        </p:nvSpPr>
        <p:spPr>
          <a:xfrm>
            <a:off x="5714991" y="2888089"/>
            <a:ext cx="518729" cy="235597"/>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sp>
        <p:nvSpPr>
          <p:cNvPr id="32" name="Triangle 31"/>
          <p:cNvSpPr/>
          <p:nvPr/>
        </p:nvSpPr>
        <p:spPr>
          <a:xfrm>
            <a:off x="7053688" y="2888089"/>
            <a:ext cx="518729" cy="235597"/>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sp>
        <p:nvSpPr>
          <p:cNvPr id="33" name="Triangle 32"/>
          <p:cNvSpPr/>
          <p:nvPr/>
        </p:nvSpPr>
        <p:spPr>
          <a:xfrm flipV="1">
            <a:off x="1642184" y="3989106"/>
            <a:ext cx="518729" cy="235597"/>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sp>
        <p:nvSpPr>
          <p:cNvPr id="34" name="Triangle 33"/>
          <p:cNvSpPr/>
          <p:nvPr/>
        </p:nvSpPr>
        <p:spPr>
          <a:xfrm flipV="1">
            <a:off x="3025395" y="3989106"/>
            <a:ext cx="518729" cy="235597"/>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sp>
        <p:nvSpPr>
          <p:cNvPr id="35" name="Triangle 34"/>
          <p:cNvSpPr/>
          <p:nvPr/>
        </p:nvSpPr>
        <p:spPr>
          <a:xfrm flipV="1">
            <a:off x="4354684" y="3989106"/>
            <a:ext cx="518729" cy="235597"/>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sp>
        <p:nvSpPr>
          <p:cNvPr id="36" name="Triangle 35"/>
          <p:cNvSpPr/>
          <p:nvPr/>
        </p:nvSpPr>
        <p:spPr>
          <a:xfrm flipV="1">
            <a:off x="5731316" y="3989106"/>
            <a:ext cx="518729" cy="235597"/>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sp>
        <p:nvSpPr>
          <p:cNvPr id="37" name="Triangle 36"/>
          <p:cNvSpPr/>
          <p:nvPr/>
        </p:nvSpPr>
        <p:spPr>
          <a:xfrm flipV="1">
            <a:off x="7070013" y="3989106"/>
            <a:ext cx="518729" cy="235597"/>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endParaRPr lang="en-US" sz="1350" dirty="0">
              <a:solidFill>
                <a:srgbClr val="FFFFFF"/>
              </a:solidFill>
            </a:endParaRPr>
          </a:p>
        </p:txBody>
      </p:sp>
    </p:spTree>
    <p:extLst>
      <p:ext uri="{BB962C8B-B14F-4D97-AF65-F5344CB8AC3E}">
        <p14:creationId xmlns:p14="http://schemas.microsoft.com/office/powerpoint/2010/main" val="3431840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850948"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144191" y="858441"/>
                        <a:ext cx="1191" cy="1191"/>
                      </a:xfrm>
                      <a:prstGeom prst="rect">
                        <a:avLst/>
                      </a:prstGeom>
                    </p:spPr>
                  </p:pic>
                </p:oleObj>
              </mc:Fallback>
            </mc:AlternateContent>
          </a:graphicData>
        </a:graphic>
      </p:graphicFrame>
      <p:sp>
        <p:nvSpPr>
          <p:cNvPr id="12" name="Rectangle 11" hidden="1"/>
          <p:cNvSpPr/>
          <p:nvPr>
            <p:custDataLst>
              <p:tags r:id="rId3"/>
            </p:custDataLst>
          </p:nvPr>
        </p:nvSpPr>
        <p:spPr>
          <a:xfrm>
            <a:off x="114300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defRPr/>
            </a:pPr>
            <a:endParaRPr lang="de-DE" sz="1800" b="1" dirty="0">
              <a:solidFill>
                <a:srgbClr val="FFFFFF"/>
              </a:solidFill>
              <a:cs typeface="Times New Roman"/>
              <a:sym typeface="Arial"/>
            </a:endParaRPr>
          </a:p>
        </p:txBody>
      </p:sp>
      <p:sp>
        <p:nvSpPr>
          <p:cNvPr id="14" name="Rectangle 13"/>
          <p:cNvSpPr/>
          <p:nvPr/>
        </p:nvSpPr>
        <p:spPr>
          <a:xfrm>
            <a:off x="1180576" y="1818673"/>
            <a:ext cx="6782849" cy="343117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sz="1800" dirty="0">
              <a:solidFill>
                <a:srgbClr val="FFFFFF"/>
              </a:solidFill>
            </a:endParaRPr>
          </a:p>
        </p:txBody>
      </p:sp>
      <p:sp>
        <p:nvSpPr>
          <p:cNvPr id="40963" name="_h1"/>
          <p:cNvSpPr>
            <a:spLocks noGrp="1" noChangeArrowheads="1"/>
          </p:cNvSpPr>
          <p:nvPr>
            <p:ph type="title"/>
          </p:nvPr>
        </p:nvSpPr>
        <p:spPr>
          <a:xfrm>
            <a:off x="1301200" y="1052174"/>
            <a:ext cx="6471200" cy="651272"/>
          </a:xfrm>
        </p:spPr>
        <p:txBody>
          <a:bodyPr/>
          <a:lstStyle/>
          <a:p>
            <a:pPr marL="9525" indent="-9525"/>
            <a:r>
              <a:rPr lang="de-DE" dirty="0"/>
              <a:t>Our Cancer Research Strengths Provide the Foundation for Robust Clinical Growth</a:t>
            </a:r>
          </a:p>
        </p:txBody>
      </p:sp>
      <p:grpSp>
        <p:nvGrpSpPr>
          <p:cNvPr id="16" name="Group 15"/>
          <p:cNvGrpSpPr/>
          <p:nvPr/>
        </p:nvGrpSpPr>
        <p:grpSpPr>
          <a:xfrm>
            <a:off x="1335303" y="1922291"/>
            <a:ext cx="6385523" cy="3192858"/>
            <a:chOff x="323850" y="1555749"/>
            <a:chExt cx="8514031" cy="4257144"/>
          </a:xfrm>
        </p:grpSpPr>
        <p:grpSp>
          <p:nvGrpSpPr>
            <p:cNvPr id="30" name="Group 269"/>
            <p:cNvGrpSpPr>
              <a:grpSpLocks/>
            </p:cNvGrpSpPr>
            <p:nvPr/>
          </p:nvGrpSpPr>
          <p:grpSpPr bwMode="auto">
            <a:xfrm>
              <a:off x="3499714" y="2593225"/>
              <a:ext cx="2072844" cy="2000924"/>
              <a:chOff x="3324" y="2682"/>
              <a:chExt cx="464" cy="456"/>
            </a:xfrm>
          </p:grpSpPr>
          <p:sp>
            <p:nvSpPr>
              <p:cNvPr id="32" name="Freeform 271"/>
              <p:cNvSpPr>
                <a:spLocks/>
              </p:cNvSpPr>
              <p:nvPr/>
            </p:nvSpPr>
            <p:spPr bwMode="auto">
              <a:xfrm>
                <a:off x="3343" y="2697"/>
                <a:ext cx="441" cy="441"/>
              </a:xfrm>
              <a:custGeom>
                <a:avLst/>
                <a:gdLst/>
                <a:ahLst/>
                <a:cxnLst>
                  <a:cxn ang="0">
                    <a:pos x="3" y="395"/>
                  </a:cxn>
                  <a:cxn ang="0">
                    <a:pos x="14" y="331"/>
                  </a:cxn>
                  <a:cxn ang="0">
                    <a:pos x="30" y="279"/>
                  </a:cxn>
                  <a:cxn ang="0">
                    <a:pos x="53" y="230"/>
                  </a:cxn>
                  <a:cxn ang="0">
                    <a:pos x="87" y="177"/>
                  </a:cxn>
                  <a:cxn ang="0">
                    <a:pos x="128" y="129"/>
                  </a:cxn>
                  <a:cxn ang="0">
                    <a:pos x="177" y="88"/>
                  </a:cxn>
                  <a:cxn ang="0">
                    <a:pos x="231" y="53"/>
                  </a:cxn>
                  <a:cxn ang="0">
                    <a:pos x="289" y="27"/>
                  </a:cxn>
                  <a:cxn ang="0">
                    <a:pos x="330" y="14"/>
                  </a:cxn>
                  <a:cxn ang="0">
                    <a:pos x="396" y="2"/>
                  </a:cxn>
                  <a:cxn ang="0">
                    <a:pos x="464" y="0"/>
                  </a:cxn>
                  <a:cxn ang="0">
                    <a:pos x="529" y="10"/>
                  </a:cxn>
                  <a:cxn ang="0">
                    <a:pos x="592" y="27"/>
                  </a:cxn>
                  <a:cxn ang="0">
                    <a:pos x="632" y="43"/>
                  </a:cxn>
                  <a:cxn ang="0">
                    <a:pos x="687" y="75"/>
                  </a:cxn>
                  <a:cxn ang="0">
                    <a:pos x="738" y="115"/>
                  </a:cxn>
                  <a:cxn ang="0">
                    <a:pos x="780" y="161"/>
                  </a:cxn>
                  <a:cxn ang="0">
                    <a:pos x="817" y="212"/>
                  </a:cxn>
                  <a:cxn ang="0">
                    <a:pos x="846" y="270"/>
                  </a:cxn>
                  <a:cxn ang="0">
                    <a:pos x="862" y="310"/>
                  </a:cxn>
                  <a:cxn ang="0">
                    <a:pos x="877" y="374"/>
                  </a:cxn>
                  <a:cxn ang="0">
                    <a:pos x="881" y="441"/>
                  </a:cxn>
                  <a:cxn ang="0">
                    <a:pos x="877" y="509"/>
                  </a:cxn>
                  <a:cxn ang="0">
                    <a:pos x="862" y="571"/>
                  </a:cxn>
                  <a:cxn ang="0">
                    <a:pos x="846" y="613"/>
                  </a:cxn>
                  <a:cxn ang="0">
                    <a:pos x="817" y="669"/>
                  </a:cxn>
                  <a:cxn ang="0">
                    <a:pos x="780" y="721"/>
                  </a:cxn>
                  <a:cxn ang="0">
                    <a:pos x="738" y="767"/>
                  </a:cxn>
                  <a:cxn ang="0">
                    <a:pos x="687" y="807"/>
                  </a:cxn>
                  <a:cxn ang="0">
                    <a:pos x="632" y="838"/>
                  </a:cxn>
                  <a:cxn ang="0">
                    <a:pos x="581" y="859"/>
                  </a:cxn>
                  <a:cxn ang="0">
                    <a:pos x="529" y="873"/>
                  </a:cxn>
                  <a:cxn ang="0">
                    <a:pos x="464" y="881"/>
                  </a:cxn>
                  <a:cxn ang="0">
                    <a:pos x="396" y="879"/>
                  </a:cxn>
                  <a:cxn ang="0">
                    <a:pos x="330" y="868"/>
                  </a:cxn>
                  <a:cxn ang="0">
                    <a:pos x="278" y="852"/>
                  </a:cxn>
                  <a:cxn ang="0">
                    <a:pos x="231" y="829"/>
                  </a:cxn>
                  <a:cxn ang="0">
                    <a:pos x="177" y="793"/>
                  </a:cxn>
                  <a:cxn ang="0">
                    <a:pos x="128" y="752"/>
                  </a:cxn>
                  <a:cxn ang="0">
                    <a:pos x="87" y="705"/>
                  </a:cxn>
                  <a:cxn ang="0">
                    <a:pos x="53" y="651"/>
                  </a:cxn>
                  <a:cxn ang="0">
                    <a:pos x="27" y="593"/>
                  </a:cxn>
                  <a:cxn ang="0">
                    <a:pos x="14" y="552"/>
                  </a:cxn>
                  <a:cxn ang="0">
                    <a:pos x="3" y="486"/>
                  </a:cxn>
                </a:cxnLst>
                <a:rect l="0" t="0" r="r" b="b"/>
                <a:pathLst>
                  <a:path w="881" h="882">
                    <a:moveTo>
                      <a:pt x="0" y="441"/>
                    </a:moveTo>
                    <a:lnTo>
                      <a:pt x="0" y="418"/>
                    </a:lnTo>
                    <a:lnTo>
                      <a:pt x="3" y="395"/>
                    </a:lnTo>
                    <a:lnTo>
                      <a:pt x="4" y="374"/>
                    </a:lnTo>
                    <a:lnTo>
                      <a:pt x="9" y="353"/>
                    </a:lnTo>
                    <a:lnTo>
                      <a:pt x="14" y="331"/>
                    </a:lnTo>
                    <a:lnTo>
                      <a:pt x="20" y="310"/>
                    </a:lnTo>
                    <a:lnTo>
                      <a:pt x="27" y="290"/>
                    </a:lnTo>
                    <a:lnTo>
                      <a:pt x="30" y="279"/>
                    </a:lnTo>
                    <a:lnTo>
                      <a:pt x="35" y="270"/>
                    </a:lnTo>
                    <a:lnTo>
                      <a:pt x="43" y="250"/>
                    </a:lnTo>
                    <a:lnTo>
                      <a:pt x="53" y="230"/>
                    </a:lnTo>
                    <a:lnTo>
                      <a:pt x="64" y="212"/>
                    </a:lnTo>
                    <a:lnTo>
                      <a:pt x="75" y="195"/>
                    </a:lnTo>
                    <a:lnTo>
                      <a:pt x="87" y="177"/>
                    </a:lnTo>
                    <a:lnTo>
                      <a:pt x="101" y="161"/>
                    </a:lnTo>
                    <a:lnTo>
                      <a:pt x="115" y="144"/>
                    </a:lnTo>
                    <a:lnTo>
                      <a:pt x="128" y="129"/>
                    </a:lnTo>
                    <a:lnTo>
                      <a:pt x="144" y="115"/>
                    </a:lnTo>
                    <a:lnTo>
                      <a:pt x="161" y="100"/>
                    </a:lnTo>
                    <a:lnTo>
                      <a:pt x="177" y="88"/>
                    </a:lnTo>
                    <a:lnTo>
                      <a:pt x="194" y="75"/>
                    </a:lnTo>
                    <a:lnTo>
                      <a:pt x="213" y="63"/>
                    </a:lnTo>
                    <a:lnTo>
                      <a:pt x="231" y="53"/>
                    </a:lnTo>
                    <a:lnTo>
                      <a:pt x="249" y="43"/>
                    </a:lnTo>
                    <a:lnTo>
                      <a:pt x="269" y="34"/>
                    </a:lnTo>
                    <a:lnTo>
                      <a:pt x="289" y="27"/>
                    </a:lnTo>
                    <a:lnTo>
                      <a:pt x="300" y="23"/>
                    </a:lnTo>
                    <a:lnTo>
                      <a:pt x="309" y="20"/>
                    </a:lnTo>
                    <a:lnTo>
                      <a:pt x="330" y="14"/>
                    </a:lnTo>
                    <a:lnTo>
                      <a:pt x="352" y="10"/>
                    </a:lnTo>
                    <a:lnTo>
                      <a:pt x="373" y="5"/>
                    </a:lnTo>
                    <a:lnTo>
                      <a:pt x="396" y="2"/>
                    </a:lnTo>
                    <a:lnTo>
                      <a:pt x="418" y="0"/>
                    </a:lnTo>
                    <a:lnTo>
                      <a:pt x="441" y="0"/>
                    </a:lnTo>
                    <a:lnTo>
                      <a:pt x="464" y="0"/>
                    </a:lnTo>
                    <a:lnTo>
                      <a:pt x="487" y="2"/>
                    </a:lnTo>
                    <a:lnTo>
                      <a:pt x="508" y="5"/>
                    </a:lnTo>
                    <a:lnTo>
                      <a:pt x="529" y="10"/>
                    </a:lnTo>
                    <a:lnTo>
                      <a:pt x="551" y="14"/>
                    </a:lnTo>
                    <a:lnTo>
                      <a:pt x="572" y="20"/>
                    </a:lnTo>
                    <a:lnTo>
                      <a:pt x="592" y="27"/>
                    </a:lnTo>
                    <a:lnTo>
                      <a:pt x="603" y="31"/>
                    </a:lnTo>
                    <a:lnTo>
                      <a:pt x="612" y="34"/>
                    </a:lnTo>
                    <a:lnTo>
                      <a:pt x="632" y="43"/>
                    </a:lnTo>
                    <a:lnTo>
                      <a:pt x="650" y="53"/>
                    </a:lnTo>
                    <a:lnTo>
                      <a:pt x="669" y="63"/>
                    </a:lnTo>
                    <a:lnTo>
                      <a:pt x="687" y="75"/>
                    </a:lnTo>
                    <a:lnTo>
                      <a:pt x="704" y="88"/>
                    </a:lnTo>
                    <a:lnTo>
                      <a:pt x="721" y="100"/>
                    </a:lnTo>
                    <a:lnTo>
                      <a:pt x="738" y="115"/>
                    </a:lnTo>
                    <a:lnTo>
                      <a:pt x="753" y="129"/>
                    </a:lnTo>
                    <a:lnTo>
                      <a:pt x="767" y="144"/>
                    </a:lnTo>
                    <a:lnTo>
                      <a:pt x="780" y="161"/>
                    </a:lnTo>
                    <a:lnTo>
                      <a:pt x="794" y="177"/>
                    </a:lnTo>
                    <a:lnTo>
                      <a:pt x="806" y="195"/>
                    </a:lnTo>
                    <a:lnTo>
                      <a:pt x="817" y="212"/>
                    </a:lnTo>
                    <a:lnTo>
                      <a:pt x="828" y="230"/>
                    </a:lnTo>
                    <a:lnTo>
                      <a:pt x="839" y="250"/>
                    </a:lnTo>
                    <a:lnTo>
                      <a:pt x="846" y="270"/>
                    </a:lnTo>
                    <a:lnTo>
                      <a:pt x="855" y="290"/>
                    </a:lnTo>
                    <a:lnTo>
                      <a:pt x="859" y="299"/>
                    </a:lnTo>
                    <a:lnTo>
                      <a:pt x="862" y="310"/>
                    </a:lnTo>
                    <a:lnTo>
                      <a:pt x="868" y="331"/>
                    </a:lnTo>
                    <a:lnTo>
                      <a:pt x="872" y="353"/>
                    </a:lnTo>
                    <a:lnTo>
                      <a:pt x="877" y="374"/>
                    </a:lnTo>
                    <a:lnTo>
                      <a:pt x="880" y="395"/>
                    </a:lnTo>
                    <a:lnTo>
                      <a:pt x="881" y="418"/>
                    </a:lnTo>
                    <a:lnTo>
                      <a:pt x="881" y="441"/>
                    </a:lnTo>
                    <a:lnTo>
                      <a:pt x="881" y="464"/>
                    </a:lnTo>
                    <a:lnTo>
                      <a:pt x="880" y="486"/>
                    </a:lnTo>
                    <a:lnTo>
                      <a:pt x="877" y="509"/>
                    </a:lnTo>
                    <a:lnTo>
                      <a:pt x="872" y="530"/>
                    </a:lnTo>
                    <a:lnTo>
                      <a:pt x="868" y="552"/>
                    </a:lnTo>
                    <a:lnTo>
                      <a:pt x="862" y="571"/>
                    </a:lnTo>
                    <a:lnTo>
                      <a:pt x="855" y="593"/>
                    </a:lnTo>
                    <a:lnTo>
                      <a:pt x="851" y="602"/>
                    </a:lnTo>
                    <a:lnTo>
                      <a:pt x="846" y="613"/>
                    </a:lnTo>
                    <a:lnTo>
                      <a:pt x="839" y="633"/>
                    </a:lnTo>
                    <a:lnTo>
                      <a:pt x="828" y="651"/>
                    </a:lnTo>
                    <a:lnTo>
                      <a:pt x="817" y="669"/>
                    </a:lnTo>
                    <a:lnTo>
                      <a:pt x="806" y="688"/>
                    </a:lnTo>
                    <a:lnTo>
                      <a:pt x="794" y="705"/>
                    </a:lnTo>
                    <a:lnTo>
                      <a:pt x="780" y="721"/>
                    </a:lnTo>
                    <a:lnTo>
                      <a:pt x="767" y="737"/>
                    </a:lnTo>
                    <a:lnTo>
                      <a:pt x="753" y="752"/>
                    </a:lnTo>
                    <a:lnTo>
                      <a:pt x="738" y="767"/>
                    </a:lnTo>
                    <a:lnTo>
                      <a:pt x="721" y="781"/>
                    </a:lnTo>
                    <a:lnTo>
                      <a:pt x="704" y="793"/>
                    </a:lnTo>
                    <a:lnTo>
                      <a:pt x="687" y="807"/>
                    </a:lnTo>
                    <a:lnTo>
                      <a:pt x="669" y="818"/>
                    </a:lnTo>
                    <a:lnTo>
                      <a:pt x="650" y="829"/>
                    </a:lnTo>
                    <a:lnTo>
                      <a:pt x="632" y="838"/>
                    </a:lnTo>
                    <a:lnTo>
                      <a:pt x="612" y="847"/>
                    </a:lnTo>
                    <a:lnTo>
                      <a:pt x="592" y="855"/>
                    </a:lnTo>
                    <a:lnTo>
                      <a:pt x="581" y="859"/>
                    </a:lnTo>
                    <a:lnTo>
                      <a:pt x="572" y="862"/>
                    </a:lnTo>
                    <a:lnTo>
                      <a:pt x="551" y="868"/>
                    </a:lnTo>
                    <a:lnTo>
                      <a:pt x="529" y="873"/>
                    </a:lnTo>
                    <a:lnTo>
                      <a:pt x="508" y="876"/>
                    </a:lnTo>
                    <a:lnTo>
                      <a:pt x="487" y="879"/>
                    </a:lnTo>
                    <a:lnTo>
                      <a:pt x="464" y="881"/>
                    </a:lnTo>
                    <a:lnTo>
                      <a:pt x="441" y="882"/>
                    </a:lnTo>
                    <a:lnTo>
                      <a:pt x="418" y="881"/>
                    </a:lnTo>
                    <a:lnTo>
                      <a:pt x="396" y="879"/>
                    </a:lnTo>
                    <a:lnTo>
                      <a:pt x="373" y="876"/>
                    </a:lnTo>
                    <a:lnTo>
                      <a:pt x="352" y="873"/>
                    </a:lnTo>
                    <a:lnTo>
                      <a:pt x="330" y="868"/>
                    </a:lnTo>
                    <a:lnTo>
                      <a:pt x="309" y="862"/>
                    </a:lnTo>
                    <a:lnTo>
                      <a:pt x="289" y="855"/>
                    </a:lnTo>
                    <a:lnTo>
                      <a:pt x="278" y="852"/>
                    </a:lnTo>
                    <a:lnTo>
                      <a:pt x="269" y="847"/>
                    </a:lnTo>
                    <a:lnTo>
                      <a:pt x="249" y="838"/>
                    </a:lnTo>
                    <a:lnTo>
                      <a:pt x="231" y="829"/>
                    </a:lnTo>
                    <a:lnTo>
                      <a:pt x="213" y="818"/>
                    </a:lnTo>
                    <a:lnTo>
                      <a:pt x="194" y="807"/>
                    </a:lnTo>
                    <a:lnTo>
                      <a:pt x="177" y="793"/>
                    </a:lnTo>
                    <a:lnTo>
                      <a:pt x="161" y="781"/>
                    </a:lnTo>
                    <a:lnTo>
                      <a:pt x="144" y="767"/>
                    </a:lnTo>
                    <a:lnTo>
                      <a:pt x="128" y="752"/>
                    </a:lnTo>
                    <a:lnTo>
                      <a:pt x="115" y="737"/>
                    </a:lnTo>
                    <a:lnTo>
                      <a:pt x="101" y="721"/>
                    </a:lnTo>
                    <a:lnTo>
                      <a:pt x="87" y="705"/>
                    </a:lnTo>
                    <a:lnTo>
                      <a:pt x="75" y="688"/>
                    </a:lnTo>
                    <a:lnTo>
                      <a:pt x="64" y="669"/>
                    </a:lnTo>
                    <a:lnTo>
                      <a:pt x="53" y="651"/>
                    </a:lnTo>
                    <a:lnTo>
                      <a:pt x="43" y="633"/>
                    </a:lnTo>
                    <a:lnTo>
                      <a:pt x="35" y="613"/>
                    </a:lnTo>
                    <a:lnTo>
                      <a:pt x="27" y="593"/>
                    </a:lnTo>
                    <a:lnTo>
                      <a:pt x="23" y="582"/>
                    </a:lnTo>
                    <a:lnTo>
                      <a:pt x="20" y="571"/>
                    </a:lnTo>
                    <a:lnTo>
                      <a:pt x="14" y="552"/>
                    </a:lnTo>
                    <a:lnTo>
                      <a:pt x="9" y="530"/>
                    </a:lnTo>
                    <a:lnTo>
                      <a:pt x="4" y="509"/>
                    </a:lnTo>
                    <a:lnTo>
                      <a:pt x="3" y="486"/>
                    </a:lnTo>
                    <a:lnTo>
                      <a:pt x="0" y="464"/>
                    </a:lnTo>
                    <a:lnTo>
                      <a:pt x="0" y="441"/>
                    </a:lnTo>
                    <a:close/>
                  </a:path>
                </a:pathLst>
              </a:custGeom>
              <a:solidFill>
                <a:schemeClr val="accent1"/>
              </a:solidFill>
              <a:ln w="9525">
                <a:solidFill>
                  <a:schemeClr val="bg2"/>
                </a:solidFill>
                <a:round/>
                <a:headEnd/>
                <a:tailEnd/>
              </a:ln>
            </p:spPr>
            <p:txBody>
              <a:bodyPr/>
              <a:lstStyle/>
              <a:p>
                <a:pPr fontAlgn="base">
                  <a:spcBef>
                    <a:spcPct val="0"/>
                  </a:spcBef>
                  <a:spcAft>
                    <a:spcPct val="0"/>
                  </a:spcAft>
                  <a:defRPr/>
                </a:pPr>
                <a:endParaRPr lang="en-US" sz="1800" dirty="0">
                  <a:solidFill>
                    <a:srgbClr val="000000"/>
                  </a:solidFill>
                  <a:latin typeface="Calibri" pitchFamily="34" charset="0"/>
                  <a:cs typeface="Arial" charset="0"/>
                </a:endParaRPr>
              </a:p>
            </p:txBody>
          </p:sp>
          <p:sp>
            <p:nvSpPr>
              <p:cNvPr id="33" name="Freeform 272"/>
              <p:cNvSpPr>
                <a:spLocks/>
              </p:cNvSpPr>
              <p:nvPr/>
            </p:nvSpPr>
            <p:spPr bwMode="auto">
              <a:xfrm>
                <a:off x="3538" y="2682"/>
                <a:ext cx="87" cy="179"/>
              </a:xfrm>
              <a:custGeom>
                <a:avLst/>
                <a:gdLst/>
                <a:ahLst/>
                <a:cxnLst>
                  <a:cxn ang="0">
                    <a:pos x="0" y="0"/>
                  </a:cxn>
                  <a:cxn ang="0">
                    <a:pos x="174" y="190"/>
                  </a:cxn>
                  <a:cxn ang="0">
                    <a:pos x="6" y="358"/>
                  </a:cxn>
                  <a:cxn ang="0">
                    <a:pos x="0" y="0"/>
                  </a:cxn>
                </a:cxnLst>
                <a:rect l="0" t="0" r="r" b="b"/>
                <a:pathLst>
                  <a:path w="174" h="358">
                    <a:moveTo>
                      <a:pt x="0" y="0"/>
                    </a:moveTo>
                    <a:lnTo>
                      <a:pt x="174" y="190"/>
                    </a:lnTo>
                    <a:lnTo>
                      <a:pt x="6" y="358"/>
                    </a:lnTo>
                    <a:lnTo>
                      <a:pt x="0" y="0"/>
                    </a:lnTo>
                    <a:close/>
                  </a:path>
                </a:pathLst>
              </a:custGeom>
              <a:solidFill>
                <a:schemeClr val="bg1">
                  <a:lumMod val="95000"/>
                </a:schemeClr>
              </a:solidFill>
              <a:ln w="9525">
                <a:solidFill>
                  <a:schemeClr val="bg2"/>
                </a:solidFill>
                <a:round/>
                <a:headEnd/>
                <a:tailEnd/>
              </a:ln>
            </p:spPr>
            <p:txBody>
              <a:bodyPr/>
              <a:lstStyle/>
              <a:p>
                <a:pPr fontAlgn="base">
                  <a:spcBef>
                    <a:spcPct val="0"/>
                  </a:spcBef>
                  <a:spcAft>
                    <a:spcPct val="0"/>
                  </a:spcAft>
                  <a:defRPr/>
                </a:pPr>
                <a:endParaRPr lang="en-US" sz="1800" dirty="0">
                  <a:solidFill>
                    <a:srgbClr val="000000"/>
                  </a:solidFill>
                  <a:latin typeface="Calibri" pitchFamily="34" charset="0"/>
                  <a:cs typeface="Arial" charset="0"/>
                </a:endParaRPr>
              </a:p>
            </p:txBody>
          </p:sp>
          <p:sp>
            <p:nvSpPr>
              <p:cNvPr id="34" name="Oval 273"/>
              <p:cNvSpPr>
                <a:spLocks noChangeArrowheads="1"/>
              </p:cNvSpPr>
              <p:nvPr/>
            </p:nvSpPr>
            <p:spPr bwMode="auto">
              <a:xfrm>
                <a:off x="3428" y="2816"/>
                <a:ext cx="260" cy="260"/>
              </a:xfrm>
              <a:prstGeom prst="ellipse">
                <a:avLst/>
              </a:prstGeom>
              <a:solidFill>
                <a:schemeClr val="bg1">
                  <a:lumMod val="95000"/>
                </a:schemeClr>
              </a:solidFill>
              <a:ln w="9525">
                <a:noFill/>
                <a:round/>
                <a:headEnd/>
                <a:tailEnd/>
              </a:ln>
            </p:spPr>
            <p:txBody>
              <a:bodyPr/>
              <a:lstStyle/>
              <a:p>
                <a:pPr fontAlgn="base">
                  <a:spcBef>
                    <a:spcPct val="0"/>
                  </a:spcBef>
                  <a:spcAft>
                    <a:spcPct val="0"/>
                  </a:spcAft>
                  <a:defRPr/>
                </a:pPr>
                <a:endParaRPr lang="en-US" sz="1800" dirty="0">
                  <a:solidFill>
                    <a:srgbClr val="000000"/>
                  </a:solidFill>
                  <a:latin typeface="Calibri" pitchFamily="34" charset="0"/>
                  <a:cs typeface="Arial" charset="0"/>
                </a:endParaRPr>
              </a:p>
            </p:txBody>
          </p:sp>
          <p:sp>
            <p:nvSpPr>
              <p:cNvPr id="35" name="Freeform 274"/>
              <p:cNvSpPr>
                <a:spLocks/>
              </p:cNvSpPr>
              <p:nvPr/>
            </p:nvSpPr>
            <p:spPr bwMode="auto">
              <a:xfrm>
                <a:off x="3524" y="2697"/>
                <a:ext cx="79" cy="158"/>
              </a:xfrm>
              <a:custGeom>
                <a:avLst/>
                <a:gdLst/>
                <a:ahLst/>
                <a:cxnLst>
                  <a:cxn ang="0">
                    <a:pos x="0" y="0"/>
                  </a:cxn>
                  <a:cxn ang="0">
                    <a:pos x="158" y="158"/>
                  </a:cxn>
                  <a:cxn ang="0">
                    <a:pos x="0" y="315"/>
                  </a:cxn>
                  <a:cxn ang="0">
                    <a:pos x="0" y="0"/>
                  </a:cxn>
                </a:cxnLst>
                <a:rect l="0" t="0" r="r" b="b"/>
                <a:pathLst>
                  <a:path w="158" h="315">
                    <a:moveTo>
                      <a:pt x="0" y="0"/>
                    </a:moveTo>
                    <a:lnTo>
                      <a:pt x="158" y="158"/>
                    </a:lnTo>
                    <a:lnTo>
                      <a:pt x="0" y="315"/>
                    </a:lnTo>
                    <a:lnTo>
                      <a:pt x="0" y="0"/>
                    </a:lnTo>
                    <a:close/>
                  </a:path>
                </a:pathLst>
              </a:custGeom>
              <a:solidFill>
                <a:schemeClr val="accent1"/>
              </a:solidFill>
              <a:ln w="9525">
                <a:solidFill>
                  <a:schemeClr val="accent1"/>
                </a:solidFill>
                <a:round/>
                <a:headEnd/>
                <a:tailEnd/>
              </a:ln>
            </p:spPr>
            <p:txBody>
              <a:bodyPr/>
              <a:lstStyle/>
              <a:p>
                <a:pPr fontAlgn="base">
                  <a:spcBef>
                    <a:spcPct val="0"/>
                  </a:spcBef>
                  <a:spcAft>
                    <a:spcPct val="0"/>
                  </a:spcAft>
                  <a:defRPr/>
                </a:pPr>
                <a:endParaRPr lang="en-US" sz="1800" dirty="0">
                  <a:solidFill>
                    <a:srgbClr val="000000"/>
                  </a:solidFill>
                  <a:latin typeface="Calibri" pitchFamily="34" charset="0"/>
                  <a:cs typeface="Arial" charset="0"/>
                </a:endParaRPr>
              </a:p>
            </p:txBody>
          </p:sp>
          <p:sp>
            <p:nvSpPr>
              <p:cNvPr id="36" name="Freeform 275"/>
              <p:cNvSpPr>
                <a:spLocks/>
              </p:cNvSpPr>
              <p:nvPr/>
            </p:nvSpPr>
            <p:spPr bwMode="auto">
              <a:xfrm>
                <a:off x="3630" y="2978"/>
                <a:ext cx="158" cy="114"/>
              </a:xfrm>
              <a:custGeom>
                <a:avLst/>
                <a:gdLst/>
                <a:ahLst/>
                <a:cxnLst>
                  <a:cxn ang="0">
                    <a:pos x="316" y="168"/>
                  </a:cxn>
                  <a:cxn ang="0">
                    <a:pos x="65" y="228"/>
                  </a:cxn>
                  <a:cxn ang="0">
                    <a:pos x="0" y="0"/>
                  </a:cxn>
                  <a:cxn ang="0">
                    <a:pos x="316" y="168"/>
                  </a:cxn>
                </a:cxnLst>
                <a:rect l="0" t="0" r="r" b="b"/>
                <a:pathLst>
                  <a:path w="316" h="228">
                    <a:moveTo>
                      <a:pt x="316" y="168"/>
                    </a:moveTo>
                    <a:lnTo>
                      <a:pt x="65" y="228"/>
                    </a:lnTo>
                    <a:lnTo>
                      <a:pt x="0" y="0"/>
                    </a:lnTo>
                    <a:lnTo>
                      <a:pt x="316" y="168"/>
                    </a:lnTo>
                    <a:close/>
                  </a:path>
                </a:pathLst>
              </a:custGeom>
              <a:solidFill>
                <a:schemeClr val="bg1">
                  <a:lumMod val="95000"/>
                </a:schemeClr>
              </a:solidFill>
              <a:ln w="9525">
                <a:solidFill>
                  <a:schemeClr val="bg2"/>
                </a:solidFill>
                <a:round/>
                <a:headEnd/>
                <a:tailEnd/>
              </a:ln>
            </p:spPr>
            <p:txBody>
              <a:bodyPr/>
              <a:lstStyle/>
              <a:p>
                <a:pPr fontAlgn="base">
                  <a:spcBef>
                    <a:spcPct val="0"/>
                  </a:spcBef>
                  <a:spcAft>
                    <a:spcPct val="0"/>
                  </a:spcAft>
                  <a:defRPr/>
                </a:pPr>
                <a:endParaRPr lang="en-US" sz="1800" dirty="0">
                  <a:solidFill>
                    <a:srgbClr val="000000"/>
                  </a:solidFill>
                  <a:latin typeface="Calibri" pitchFamily="34" charset="0"/>
                  <a:cs typeface="Arial" charset="0"/>
                </a:endParaRPr>
              </a:p>
            </p:txBody>
          </p:sp>
          <p:sp>
            <p:nvSpPr>
              <p:cNvPr id="40" name="Freeform 276"/>
              <p:cNvSpPr>
                <a:spLocks/>
              </p:cNvSpPr>
              <p:nvPr/>
            </p:nvSpPr>
            <p:spPr bwMode="auto">
              <a:xfrm>
                <a:off x="3698" y="2984"/>
                <a:ext cx="39" cy="21"/>
              </a:xfrm>
              <a:custGeom>
                <a:avLst/>
                <a:gdLst/>
                <a:ahLst/>
                <a:cxnLst>
                  <a:cxn ang="0">
                    <a:pos x="0" y="0"/>
                  </a:cxn>
                  <a:cxn ang="0">
                    <a:pos x="78" y="43"/>
                  </a:cxn>
                  <a:cxn ang="0">
                    <a:pos x="0" y="0"/>
                  </a:cxn>
                </a:cxnLst>
                <a:rect l="0" t="0" r="r" b="b"/>
                <a:pathLst>
                  <a:path w="78" h="43">
                    <a:moveTo>
                      <a:pt x="0" y="0"/>
                    </a:moveTo>
                    <a:lnTo>
                      <a:pt x="78" y="43"/>
                    </a:lnTo>
                    <a:lnTo>
                      <a:pt x="0" y="0"/>
                    </a:lnTo>
                    <a:close/>
                  </a:path>
                </a:pathLst>
              </a:custGeom>
              <a:solidFill>
                <a:srgbClr val="000000"/>
              </a:solidFill>
              <a:ln w="9525">
                <a:noFill/>
                <a:round/>
                <a:headEnd/>
                <a:tailEnd/>
              </a:ln>
            </p:spPr>
            <p:txBody>
              <a:bodyPr/>
              <a:lstStyle/>
              <a:p>
                <a:pPr fontAlgn="base">
                  <a:spcBef>
                    <a:spcPct val="0"/>
                  </a:spcBef>
                  <a:spcAft>
                    <a:spcPct val="0"/>
                  </a:spcAft>
                  <a:defRPr/>
                </a:pPr>
                <a:endParaRPr lang="en-US" sz="1800" dirty="0">
                  <a:solidFill>
                    <a:srgbClr val="000000"/>
                  </a:solidFill>
                  <a:latin typeface="Calibri" pitchFamily="34" charset="0"/>
                  <a:cs typeface="Arial" charset="0"/>
                </a:endParaRPr>
              </a:p>
            </p:txBody>
          </p:sp>
          <p:sp>
            <p:nvSpPr>
              <p:cNvPr id="41" name="Freeform 277"/>
              <p:cNvSpPr>
                <a:spLocks/>
              </p:cNvSpPr>
              <p:nvPr/>
            </p:nvSpPr>
            <p:spPr bwMode="auto">
              <a:xfrm>
                <a:off x="3644" y="2962"/>
                <a:ext cx="138" cy="108"/>
              </a:xfrm>
              <a:custGeom>
                <a:avLst/>
                <a:gdLst/>
                <a:ahLst/>
                <a:cxnLst>
                  <a:cxn ang="0">
                    <a:pos x="275" y="153"/>
                  </a:cxn>
                  <a:cxn ang="0">
                    <a:pos x="62" y="214"/>
                  </a:cxn>
                  <a:cxn ang="0">
                    <a:pos x="0" y="0"/>
                  </a:cxn>
                  <a:cxn ang="0">
                    <a:pos x="275" y="153"/>
                  </a:cxn>
                </a:cxnLst>
                <a:rect l="0" t="0" r="r" b="b"/>
                <a:pathLst>
                  <a:path w="275" h="214">
                    <a:moveTo>
                      <a:pt x="275" y="153"/>
                    </a:moveTo>
                    <a:lnTo>
                      <a:pt x="62" y="214"/>
                    </a:lnTo>
                    <a:lnTo>
                      <a:pt x="0" y="0"/>
                    </a:lnTo>
                    <a:lnTo>
                      <a:pt x="275" y="153"/>
                    </a:lnTo>
                    <a:close/>
                  </a:path>
                </a:pathLst>
              </a:custGeom>
              <a:solidFill>
                <a:schemeClr val="accent1"/>
              </a:solidFill>
              <a:ln w="9525">
                <a:solidFill>
                  <a:schemeClr val="accent1"/>
                </a:solidFill>
                <a:round/>
                <a:headEnd/>
                <a:tailEnd/>
              </a:ln>
            </p:spPr>
            <p:txBody>
              <a:bodyPr/>
              <a:lstStyle/>
              <a:p>
                <a:pPr fontAlgn="base">
                  <a:spcBef>
                    <a:spcPct val="0"/>
                  </a:spcBef>
                  <a:spcAft>
                    <a:spcPct val="0"/>
                  </a:spcAft>
                  <a:defRPr/>
                </a:pPr>
                <a:endParaRPr lang="en-US" sz="1800" dirty="0">
                  <a:solidFill>
                    <a:srgbClr val="000000"/>
                  </a:solidFill>
                  <a:latin typeface="Calibri" pitchFamily="34" charset="0"/>
                  <a:cs typeface="Arial" charset="0"/>
                </a:endParaRPr>
              </a:p>
            </p:txBody>
          </p:sp>
          <p:sp>
            <p:nvSpPr>
              <p:cNvPr id="42" name="Freeform 278"/>
              <p:cNvSpPr>
                <a:spLocks/>
              </p:cNvSpPr>
              <p:nvPr/>
            </p:nvSpPr>
            <p:spPr bwMode="auto">
              <a:xfrm>
                <a:off x="3324" y="2958"/>
                <a:ext cx="166" cy="115"/>
              </a:xfrm>
              <a:custGeom>
                <a:avLst/>
                <a:gdLst/>
                <a:ahLst/>
                <a:cxnLst>
                  <a:cxn ang="0">
                    <a:pos x="0" y="231"/>
                  </a:cxn>
                  <a:cxn ang="0">
                    <a:pos x="115" y="0"/>
                  </a:cxn>
                  <a:cxn ang="0">
                    <a:pos x="332" y="96"/>
                  </a:cxn>
                  <a:cxn ang="0">
                    <a:pos x="0" y="231"/>
                  </a:cxn>
                </a:cxnLst>
                <a:rect l="0" t="0" r="r" b="b"/>
                <a:pathLst>
                  <a:path w="332" h="231">
                    <a:moveTo>
                      <a:pt x="0" y="231"/>
                    </a:moveTo>
                    <a:lnTo>
                      <a:pt x="115" y="0"/>
                    </a:lnTo>
                    <a:lnTo>
                      <a:pt x="332" y="96"/>
                    </a:lnTo>
                    <a:lnTo>
                      <a:pt x="0" y="231"/>
                    </a:lnTo>
                    <a:close/>
                  </a:path>
                </a:pathLst>
              </a:custGeom>
              <a:solidFill>
                <a:schemeClr val="bg1">
                  <a:lumMod val="95000"/>
                </a:schemeClr>
              </a:solidFill>
              <a:ln w="9525">
                <a:solidFill>
                  <a:schemeClr val="bg2"/>
                </a:solidFill>
                <a:round/>
                <a:headEnd/>
                <a:tailEnd/>
              </a:ln>
            </p:spPr>
            <p:txBody>
              <a:bodyPr/>
              <a:lstStyle/>
              <a:p>
                <a:pPr fontAlgn="base">
                  <a:spcBef>
                    <a:spcPct val="0"/>
                  </a:spcBef>
                  <a:spcAft>
                    <a:spcPct val="0"/>
                  </a:spcAft>
                  <a:defRPr/>
                </a:pPr>
                <a:endParaRPr lang="en-US" sz="1800" dirty="0">
                  <a:solidFill>
                    <a:srgbClr val="000000"/>
                  </a:solidFill>
                  <a:latin typeface="Calibri" pitchFamily="34" charset="0"/>
                  <a:cs typeface="Arial" charset="0"/>
                </a:endParaRPr>
              </a:p>
            </p:txBody>
          </p:sp>
          <p:sp>
            <p:nvSpPr>
              <p:cNvPr id="43" name="Freeform 279"/>
              <p:cNvSpPr>
                <a:spLocks/>
              </p:cNvSpPr>
              <p:nvPr/>
            </p:nvSpPr>
            <p:spPr bwMode="auto">
              <a:xfrm>
                <a:off x="3401" y="3054"/>
                <a:ext cx="41" cy="16"/>
              </a:xfrm>
              <a:custGeom>
                <a:avLst/>
                <a:gdLst/>
                <a:ahLst/>
                <a:cxnLst>
                  <a:cxn ang="0">
                    <a:pos x="83" y="0"/>
                  </a:cxn>
                  <a:cxn ang="0">
                    <a:pos x="0" y="30"/>
                  </a:cxn>
                  <a:cxn ang="0">
                    <a:pos x="83" y="0"/>
                  </a:cxn>
                </a:cxnLst>
                <a:rect l="0" t="0" r="r" b="b"/>
                <a:pathLst>
                  <a:path w="83" h="30">
                    <a:moveTo>
                      <a:pt x="83" y="0"/>
                    </a:moveTo>
                    <a:lnTo>
                      <a:pt x="0" y="30"/>
                    </a:lnTo>
                    <a:lnTo>
                      <a:pt x="83" y="0"/>
                    </a:lnTo>
                    <a:close/>
                  </a:path>
                </a:pathLst>
              </a:custGeom>
              <a:solidFill>
                <a:srgbClr val="000000"/>
              </a:solidFill>
              <a:ln w="9525">
                <a:noFill/>
                <a:round/>
                <a:headEnd/>
                <a:tailEnd/>
              </a:ln>
            </p:spPr>
            <p:txBody>
              <a:bodyPr/>
              <a:lstStyle/>
              <a:p>
                <a:pPr fontAlgn="base">
                  <a:spcBef>
                    <a:spcPct val="0"/>
                  </a:spcBef>
                  <a:spcAft>
                    <a:spcPct val="0"/>
                  </a:spcAft>
                  <a:defRPr/>
                </a:pPr>
                <a:endParaRPr lang="en-US" sz="1800" dirty="0">
                  <a:solidFill>
                    <a:srgbClr val="000000"/>
                  </a:solidFill>
                  <a:latin typeface="Calibri" pitchFamily="34" charset="0"/>
                  <a:cs typeface="Arial" charset="0"/>
                </a:endParaRPr>
              </a:p>
            </p:txBody>
          </p:sp>
          <p:sp>
            <p:nvSpPr>
              <p:cNvPr id="48" name="Freeform 280"/>
              <p:cNvSpPr>
                <a:spLocks/>
              </p:cNvSpPr>
              <p:nvPr/>
            </p:nvSpPr>
            <p:spPr bwMode="auto">
              <a:xfrm>
                <a:off x="3346" y="2982"/>
                <a:ext cx="148" cy="101"/>
              </a:xfrm>
              <a:custGeom>
                <a:avLst/>
                <a:gdLst/>
                <a:ahLst/>
                <a:cxnLst>
                  <a:cxn ang="0">
                    <a:pos x="0" y="202"/>
                  </a:cxn>
                  <a:cxn ang="0">
                    <a:pos x="90" y="0"/>
                  </a:cxn>
                  <a:cxn ang="0">
                    <a:pos x="295" y="89"/>
                  </a:cxn>
                  <a:cxn ang="0">
                    <a:pos x="0" y="202"/>
                  </a:cxn>
                </a:cxnLst>
                <a:rect l="0" t="0" r="r" b="b"/>
                <a:pathLst>
                  <a:path w="295" h="202">
                    <a:moveTo>
                      <a:pt x="0" y="202"/>
                    </a:moveTo>
                    <a:lnTo>
                      <a:pt x="90" y="0"/>
                    </a:lnTo>
                    <a:lnTo>
                      <a:pt x="295" y="89"/>
                    </a:lnTo>
                    <a:lnTo>
                      <a:pt x="0" y="202"/>
                    </a:lnTo>
                    <a:close/>
                  </a:path>
                </a:pathLst>
              </a:custGeom>
              <a:solidFill>
                <a:schemeClr val="accent1"/>
              </a:solidFill>
              <a:ln w="9525">
                <a:solidFill>
                  <a:schemeClr val="accent1"/>
                </a:solidFill>
                <a:round/>
                <a:headEnd/>
                <a:tailEnd/>
              </a:ln>
            </p:spPr>
            <p:txBody>
              <a:bodyPr/>
              <a:lstStyle/>
              <a:p>
                <a:pPr fontAlgn="base">
                  <a:spcBef>
                    <a:spcPct val="0"/>
                  </a:spcBef>
                  <a:spcAft>
                    <a:spcPct val="0"/>
                  </a:spcAft>
                  <a:defRPr/>
                </a:pPr>
                <a:endParaRPr lang="en-US" sz="1800" dirty="0">
                  <a:solidFill>
                    <a:srgbClr val="000000"/>
                  </a:solidFill>
                  <a:latin typeface="Calibri" pitchFamily="34" charset="0"/>
                  <a:cs typeface="Arial" charset="0"/>
                </a:endParaRPr>
              </a:p>
            </p:txBody>
          </p:sp>
        </p:grpSp>
        <p:grpSp>
          <p:nvGrpSpPr>
            <p:cNvPr id="2" name="Gruppieren 1"/>
            <p:cNvGrpSpPr/>
            <p:nvPr/>
          </p:nvGrpSpPr>
          <p:grpSpPr>
            <a:xfrm>
              <a:off x="323850" y="1555749"/>
              <a:ext cx="8497092" cy="4257144"/>
              <a:chOff x="323850" y="1555749"/>
              <a:chExt cx="8497092" cy="4257144"/>
            </a:xfrm>
          </p:grpSpPr>
          <p:sp>
            <p:nvSpPr>
              <p:cNvPr id="18" name="Freeform 8"/>
              <p:cNvSpPr>
                <a:spLocks/>
              </p:cNvSpPr>
              <p:nvPr/>
            </p:nvSpPr>
            <p:spPr bwMode="gray">
              <a:xfrm flipH="1">
                <a:off x="323850" y="1555749"/>
                <a:ext cx="4176930" cy="2058709"/>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81000" tIns="54000" rIns="81000" bIns="108000" anchor="b" anchorCtr="0"/>
              <a:lstStyle/>
              <a:p>
                <a:pPr fontAlgn="base">
                  <a:lnSpc>
                    <a:spcPct val="95000"/>
                  </a:lnSpc>
                  <a:spcBef>
                    <a:spcPct val="0"/>
                  </a:spcBef>
                  <a:spcAft>
                    <a:spcPct val="0"/>
                  </a:spcAft>
                  <a:defRPr/>
                </a:pPr>
                <a:endParaRPr lang="de-DE" sz="1800" noProof="1">
                  <a:solidFill>
                    <a:srgbClr val="000000"/>
                  </a:solidFill>
                  <a:latin typeface="Calibri" pitchFamily="34" charset="0"/>
                  <a:cs typeface="Arial" charset="0"/>
                </a:endParaRPr>
              </a:p>
            </p:txBody>
          </p:sp>
          <p:sp>
            <p:nvSpPr>
              <p:cNvPr id="19" name="Freeform 9"/>
              <p:cNvSpPr>
                <a:spLocks/>
              </p:cNvSpPr>
              <p:nvPr/>
            </p:nvSpPr>
            <p:spPr bwMode="gray">
              <a:xfrm>
                <a:off x="323850" y="3747602"/>
                <a:ext cx="4176930" cy="2058709"/>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81000" tIns="54000" rIns="81000" bIns="108000" anchor="t" anchorCtr="0"/>
              <a:lstStyle/>
              <a:p>
                <a:pPr fontAlgn="base">
                  <a:lnSpc>
                    <a:spcPct val="95000"/>
                  </a:lnSpc>
                  <a:spcBef>
                    <a:spcPct val="0"/>
                  </a:spcBef>
                  <a:spcAft>
                    <a:spcPct val="0"/>
                  </a:spcAft>
                  <a:defRPr/>
                </a:pPr>
                <a:endParaRPr lang="en-US" sz="1800" noProof="1">
                  <a:solidFill>
                    <a:srgbClr val="000000"/>
                  </a:solidFill>
                  <a:latin typeface="Calibri" pitchFamily="34" charset="0"/>
                  <a:cs typeface="Arial" charset="0"/>
                </a:endParaRPr>
              </a:p>
            </p:txBody>
          </p:sp>
          <p:sp>
            <p:nvSpPr>
              <p:cNvPr id="20" name="Freeform 10"/>
              <p:cNvSpPr>
                <a:spLocks/>
              </p:cNvSpPr>
              <p:nvPr/>
            </p:nvSpPr>
            <p:spPr bwMode="gray">
              <a:xfrm>
                <a:off x="4644012" y="3747602"/>
                <a:ext cx="4176930" cy="2058709"/>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81000" tIns="54000" rIns="81000" bIns="108000" anchor="t" anchorCtr="0"/>
              <a:lstStyle/>
              <a:p>
                <a:pPr algn="r" fontAlgn="base">
                  <a:lnSpc>
                    <a:spcPct val="95000"/>
                  </a:lnSpc>
                  <a:spcBef>
                    <a:spcPct val="0"/>
                  </a:spcBef>
                  <a:spcAft>
                    <a:spcPct val="0"/>
                  </a:spcAft>
                  <a:defRPr/>
                </a:pPr>
                <a:endParaRPr lang="en-US" sz="1800" noProof="1">
                  <a:solidFill>
                    <a:srgbClr val="000000"/>
                  </a:solidFill>
                  <a:latin typeface="Calibri" pitchFamily="34" charset="0"/>
                  <a:cs typeface="Arial" charset="0"/>
                </a:endParaRPr>
              </a:p>
            </p:txBody>
          </p:sp>
          <p:sp>
            <p:nvSpPr>
              <p:cNvPr id="25" name="Freeform 8"/>
              <p:cNvSpPr>
                <a:spLocks/>
              </p:cNvSpPr>
              <p:nvPr/>
            </p:nvSpPr>
            <p:spPr bwMode="gray">
              <a:xfrm>
                <a:off x="4644011" y="1555749"/>
                <a:ext cx="4176000" cy="2058709"/>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rgbClr val="FFFFFF"/>
              </a:solidFill>
              <a:ln w="12700">
                <a:solidFill>
                  <a:srgbClr val="C0C0C0"/>
                </a:solidFill>
                <a:miter lim="800000"/>
                <a:headEnd/>
                <a:tailEnd/>
              </a:ln>
              <a:effectLst>
                <a:outerShdw blurRad="127000" dist="63500" dir="2700000" algn="tl" rotWithShape="0">
                  <a:prstClr val="black">
                    <a:alpha val="40000"/>
                  </a:prstClr>
                </a:outerShdw>
              </a:effectLst>
            </p:spPr>
            <p:txBody>
              <a:bodyPr lIns="81000" tIns="54000" rIns="81000" bIns="108000" anchor="b" anchorCtr="0"/>
              <a:lstStyle/>
              <a:p>
                <a:pPr algn="r" fontAlgn="base">
                  <a:lnSpc>
                    <a:spcPct val="95000"/>
                  </a:lnSpc>
                  <a:spcBef>
                    <a:spcPct val="0"/>
                  </a:spcBef>
                  <a:spcAft>
                    <a:spcPct val="0"/>
                  </a:spcAft>
                  <a:defRPr/>
                </a:pPr>
                <a:endParaRPr lang="en-US" sz="1800" noProof="1">
                  <a:solidFill>
                    <a:srgbClr val="000000"/>
                  </a:solidFill>
                  <a:latin typeface="Calibri" pitchFamily="34" charset="0"/>
                  <a:cs typeface="Arial" charset="0"/>
                </a:endParaRPr>
              </a:p>
            </p:txBody>
          </p:sp>
          <p:sp>
            <p:nvSpPr>
              <p:cNvPr id="26" name="Rectangle 19"/>
              <p:cNvSpPr>
                <a:spLocks noChangeArrowheads="1"/>
              </p:cNvSpPr>
              <p:nvPr/>
            </p:nvSpPr>
            <p:spPr bwMode="gray">
              <a:xfrm>
                <a:off x="323850" y="5452530"/>
                <a:ext cx="4169368" cy="360363"/>
              </a:xfrm>
              <a:prstGeom prst="rect">
                <a:avLst/>
              </a:prstGeom>
              <a:solidFill>
                <a:schemeClr val="accent5"/>
              </a:solidFill>
              <a:ln w="12700">
                <a:solidFill>
                  <a:srgbClr val="C0C0C0"/>
                </a:solidFill>
                <a:miter lim="800000"/>
                <a:headEnd/>
                <a:tailEnd/>
              </a:ln>
              <a:effectLst/>
            </p:spPr>
            <p:txBody>
              <a:bodyPr lIns="81000" tIns="54000" rIns="81000" bIns="54000" anchor="ctr"/>
              <a:lstStyle/>
              <a:p>
                <a:pPr algn="ctr" defTabSz="601266">
                  <a:lnSpc>
                    <a:spcPct val="85000"/>
                  </a:lnSpc>
                  <a:defRPr/>
                </a:pPr>
                <a:r>
                  <a:rPr lang="de-DE" sz="1500" b="1" noProof="1">
                    <a:solidFill>
                      <a:srgbClr val="FFFFFF"/>
                    </a:solidFill>
                    <a:effectLst>
                      <a:outerShdw blurRad="50800" dist="38100" dir="2700000" algn="tl" rotWithShape="0">
                        <a:prstClr val="black">
                          <a:alpha val="40000"/>
                        </a:prstClr>
                      </a:outerShdw>
                    </a:effectLst>
                    <a:cs typeface="Arial" charset="0"/>
                  </a:rPr>
                  <a:t>Market Impact</a:t>
                </a:r>
              </a:p>
            </p:txBody>
          </p:sp>
          <p:sp>
            <p:nvSpPr>
              <p:cNvPr id="37" name="Rectangle 19"/>
              <p:cNvSpPr>
                <a:spLocks noChangeArrowheads="1"/>
              </p:cNvSpPr>
              <p:nvPr/>
            </p:nvSpPr>
            <p:spPr bwMode="gray">
              <a:xfrm>
                <a:off x="4651574" y="5445948"/>
                <a:ext cx="4169368" cy="360363"/>
              </a:xfrm>
              <a:prstGeom prst="rect">
                <a:avLst/>
              </a:prstGeom>
              <a:solidFill>
                <a:schemeClr val="accent6"/>
              </a:solidFill>
              <a:ln w="12700">
                <a:solidFill>
                  <a:srgbClr val="C0C0C0"/>
                </a:solidFill>
                <a:miter lim="800000"/>
                <a:headEnd/>
                <a:tailEnd/>
              </a:ln>
              <a:effectLst/>
            </p:spPr>
            <p:txBody>
              <a:bodyPr lIns="81000" tIns="54000" rIns="81000" bIns="54000" anchor="ctr"/>
              <a:lstStyle/>
              <a:p>
                <a:pPr algn="ctr" defTabSz="601266">
                  <a:lnSpc>
                    <a:spcPct val="85000"/>
                  </a:lnSpc>
                  <a:defRPr/>
                </a:pPr>
                <a:r>
                  <a:rPr lang="de-DE" sz="1800" b="1" noProof="1">
                    <a:solidFill>
                      <a:srgbClr val="FFFFFF"/>
                    </a:solidFill>
                    <a:effectLst>
                      <a:outerShdw blurRad="50800" dist="38100" dir="2700000" algn="tl" rotWithShape="0">
                        <a:prstClr val="black">
                          <a:alpha val="40000"/>
                        </a:prstClr>
                      </a:outerShdw>
                    </a:effectLst>
                    <a:cs typeface="Arial" charset="0"/>
                  </a:rPr>
                  <a:t>Quality and Outcomes Impact</a:t>
                </a:r>
              </a:p>
            </p:txBody>
          </p:sp>
          <p:sp>
            <p:nvSpPr>
              <p:cNvPr id="38" name="Rectangle 19"/>
              <p:cNvSpPr>
                <a:spLocks noChangeArrowheads="1"/>
              </p:cNvSpPr>
              <p:nvPr/>
            </p:nvSpPr>
            <p:spPr bwMode="gray">
              <a:xfrm>
                <a:off x="4651574" y="1555749"/>
                <a:ext cx="4169368" cy="360363"/>
              </a:xfrm>
              <a:prstGeom prst="rect">
                <a:avLst/>
              </a:prstGeom>
              <a:solidFill>
                <a:schemeClr val="tx2"/>
              </a:solidFill>
              <a:ln w="12700">
                <a:solidFill>
                  <a:srgbClr val="C0C0C0"/>
                </a:solidFill>
                <a:miter lim="800000"/>
                <a:headEnd/>
                <a:tailEnd/>
              </a:ln>
              <a:effectLst/>
            </p:spPr>
            <p:txBody>
              <a:bodyPr lIns="81000" tIns="54000" rIns="81000" bIns="54000" anchor="ctr"/>
              <a:lstStyle/>
              <a:p>
                <a:pPr marL="142875" indent="-142875" algn="ctr">
                  <a:lnSpc>
                    <a:spcPct val="95000"/>
                  </a:lnSpc>
                  <a:spcAft>
                    <a:spcPts val="600"/>
                  </a:spcAft>
                  <a:buClr>
                    <a:srgbClr val="808080"/>
                  </a:buClr>
                  <a:defRPr/>
                </a:pPr>
                <a:r>
                  <a:rPr lang="en-US" sz="1800" b="1" kern="0" noProof="1">
                    <a:solidFill>
                      <a:srgbClr val="FFFFFF"/>
                    </a:solidFill>
                    <a:cs typeface="Arial" charset="0"/>
                  </a:rPr>
                  <a:t>New Capabilities and Partnerships</a:t>
                </a:r>
              </a:p>
            </p:txBody>
          </p:sp>
          <p:sp>
            <p:nvSpPr>
              <p:cNvPr id="39" name="Rectangle 19"/>
              <p:cNvSpPr>
                <a:spLocks noChangeArrowheads="1"/>
              </p:cNvSpPr>
              <p:nvPr/>
            </p:nvSpPr>
            <p:spPr bwMode="gray">
              <a:xfrm>
                <a:off x="323850" y="1555749"/>
                <a:ext cx="4169368" cy="360363"/>
              </a:xfrm>
              <a:prstGeom prst="rect">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p:spPr>
            <p:txBody>
              <a:bodyPr lIns="81000" tIns="54000" rIns="81000" bIns="54000" anchor="ctr"/>
              <a:lstStyle/>
              <a:p>
                <a:pPr marL="142875" indent="-142875" algn="ctr">
                  <a:lnSpc>
                    <a:spcPct val="95000"/>
                  </a:lnSpc>
                  <a:spcAft>
                    <a:spcPts val="600"/>
                  </a:spcAft>
                  <a:buClr>
                    <a:srgbClr val="808080"/>
                  </a:buClr>
                  <a:defRPr/>
                </a:pPr>
                <a:r>
                  <a:rPr lang="en-US" sz="1800" b="1" kern="0" noProof="1">
                    <a:solidFill>
                      <a:srgbClr val="FFFFFF"/>
                    </a:solidFill>
                    <a:cs typeface="Arial" charset="0"/>
                  </a:rPr>
                  <a:t>At the Forefront</a:t>
                </a:r>
              </a:p>
            </p:txBody>
          </p:sp>
        </p:grpSp>
        <p:sp>
          <p:nvSpPr>
            <p:cNvPr id="5" name="TextBox 4"/>
            <p:cNvSpPr txBox="1"/>
            <p:nvPr/>
          </p:nvSpPr>
          <p:spPr>
            <a:xfrm>
              <a:off x="5487685" y="2031402"/>
              <a:ext cx="3350196" cy="1471513"/>
            </a:xfrm>
            <a:prstGeom prst="rect">
              <a:avLst/>
            </a:prstGeom>
            <a:noFill/>
          </p:spPr>
          <p:txBody>
            <a:bodyPr wrap="square" rtlCol="0">
              <a:spAutoFit/>
            </a:bodyPr>
            <a:lstStyle/>
            <a:p>
              <a:pPr marL="128588" indent="-128588">
                <a:lnSpc>
                  <a:spcPct val="95000"/>
                </a:lnSpc>
                <a:spcAft>
                  <a:spcPts val="450"/>
                </a:spcAft>
                <a:buClr>
                  <a:srgbClr val="969696"/>
                </a:buClr>
                <a:buFont typeface="Wingdings" panose="05000000000000000000" pitchFamily="2" charset="2"/>
                <a:buChar char="§"/>
                <a:defRPr/>
              </a:pPr>
              <a:r>
                <a:rPr lang="en-US" sz="788" i="1" kern="0" noProof="1">
                  <a:solidFill>
                    <a:srgbClr val="000000"/>
                  </a:solidFill>
                  <a:cs typeface="Arial" charset="0"/>
                </a:rPr>
                <a:t>Free-standing Cancer Center building to integrate in- and outpatient care with research capabilities </a:t>
              </a:r>
            </a:p>
            <a:p>
              <a:pPr marL="128588" indent="-128588">
                <a:lnSpc>
                  <a:spcPct val="95000"/>
                </a:lnSpc>
                <a:spcAft>
                  <a:spcPts val="450"/>
                </a:spcAft>
                <a:buClr>
                  <a:srgbClr val="969696"/>
                </a:buClr>
                <a:buFont typeface="Wingdings" panose="05000000000000000000" pitchFamily="2" charset="2"/>
                <a:buChar char="§"/>
                <a:defRPr/>
              </a:pPr>
              <a:r>
                <a:rPr lang="en-US" sz="788" i="1" kern="0" noProof="1">
                  <a:solidFill>
                    <a:srgbClr val="000000"/>
                  </a:solidFill>
                  <a:cs typeface="Arial" charset="0"/>
                </a:rPr>
                <a:t>Expansion of care at integrated/fully-owned network sites</a:t>
              </a:r>
            </a:p>
            <a:p>
              <a:pPr marL="128588" indent="-128588">
                <a:lnSpc>
                  <a:spcPct val="95000"/>
                </a:lnSpc>
                <a:spcAft>
                  <a:spcPts val="600"/>
                </a:spcAft>
                <a:buClr>
                  <a:srgbClr val="969696"/>
                </a:buClr>
                <a:buFont typeface="Wingdings" panose="05000000000000000000" pitchFamily="2" charset="2"/>
                <a:buChar char="§"/>
                <a:defRPr/>
              </a:pPr>
              <a:r>
                <a:rPr lang="en-US" sz="788" i="1" kern="0" noProof="1">
                  <a:solidFill>
                    <a:srgbClr val="000000"/>
                  </a:solidFill>
                  <a:cs typeface="Arial" charset="0"/>
                </a:rPr>
                <a:t>Expansion of affiliated network sites</a:t>
              </a:r>
            </a:p>
            <a:p>
              <a:pPr marL="128588" indent="-128588">
                <a:lnSpc>
                  <a:spcPct val="95000"/>
                </a:lnSpc>
                <a:spcAft>
                  <a:spcPts val="450"/>
                </a:spcAft>
                <a:buClr>
                  <a:srgbClr val="969696"/>
                </a:buClr>
                <a:buFont typeface="Wingdings" panose="05000000000000000000" pitchFamily="2" charset="2"/>
                <a:buChar char="§"/>
                <a:defRPr/>
              </a:pPr>
              <a:r>
                <a:rPr lang="en-US" sz="788" i="1" kern="0" noProof="1">
                  <a:solidFill>
                    <a:srgbClr val="000000"/>
                  </a:solidFill>
                  <a:cs typeface="Arial" charset="0"/>
                </a:rPr>
                <a:t>Consolidation of research and service line leadership under the Cancer Center Director</a:t>
              </a:r>
            </a:p>
          </p:txBody>
        </p:sp>
        <p:sp>
          <p:nvSpPr>
            <p:cNvPr id="6" name="TextBox 5"/>
            <p:cNvSpPr txBox="1"/>
            <p:nvPr/>
          </p:nvSpPr>
          <p:spPr>
            <a:xfrm>
              <a:off x="323850" y="1956800"/>
              <a:ext cx="4302291" cy="1758516"/>
            </a:xfrm>
            <a:prstGeom prst="rect">
              <a:avLst/>
            </a:prstGeom>
            <a:noFill/>
          </p:spPr>
          <p:txBody>
            <a:bodyPr wrap="square" rtlCol="0">
              <a:spAutoFit/>
            </a:bodyPr>
            <a:lstStyle/>
            <a:p>
              <a:pPr marL="128588" indent="-128588">
                <a:lnSpc>
                  <a:spcPct val="95000"/>
                </a:lnSpc>
                <a:buClr>
                  <a:srgbClr val="969696"/>
                </a:buClr>
                <a:buFont typeface="Wingdings" panose="05000000000000000000" pitchFamily="2" charset="2"/>
                <a:buChar char="§"/>
                <a:defRPr/>
              </a:pPr>
              <a:r>
                <a:rPr lang="en-US" sz="825" i="1" kern="0" dirty="0">
                  <a:solidFill>
                    <a:srgbClr val="000000"/>
                  </a:solidFill>
                  <a:cs typeface="Arial" charset="0"/>
                </a:rPr>
                <a:t>Full integration of all facets of cancer research into patient care</a:t>
              </a:r>
            </a:p>
            <a:p>
              <a:pPr marL="471488" lvl="1" indent="-128588">
                <a:lnSpc>
                  <a:spcPct val="95000"/>
                </a:lnSpc>
                <a:buClr>
                  <a:srgbClr val="969696"/>
                </a:buClr>
                <a:buFont typeface="Wingdings" panose="05000000000000000000" pitchFamily="2" charset="2"/>
                <a:buChar char="§"/>
                <a:defRPr/>
              </a:pPr>
              <a:r>
                <a:rPr lang="en-US" sz="825" i="1" kern="0" dirty="0">
                  <a:solidFill>
                    <a:srgbClr val="000000"/>
                  </a:solidFill>
                  <a:cs typeface="Arial" charset="0"/>
                </a:rPr>
                <a:t>Genomics and Cancer Immunology</a:t>
              </a:r>
            </a:p>
            <a:p>
              <a:pPr marL="471488" lvl="1" indent="-128588">
                <a:lnSpc>
                  <a:spcPct val="95000"/>
                </a:lnSpc>
                <a:buClr>
                  <a:srgbClr val="969696"/>
                </a:buClr>
                <a:buFont typeface="Wingdings" panose="05000000000000000000" pitchFamily="2" charset="2"/>
                <a:buChar char="§"/>
                <a:defRPr/>
              </a:pPr>
              <a:r>
                <a:rPr lang="en-US" sz="825" i="1" kern="0" dirty="0">
                  <a:solidFill>
                    <a:srgbClr val="000000"/>
                  </a:solidFill>
                  <a:cs typeface="Arial" charset="0"/>
                </a:rPr>
                <a:t>Artificial Intelligence</a:t>
              </a:r>
            </a:p>
            <a:p>
              <a:pPr marL="471488" lvl="1" indent="-128588">
                <a:lnSpc>
                  <a:spcPct val="95000"/>
                </a:lnSpc>
                <a:buClr>
                  <a:srgbClr val="969696"/>
                </a:buClr>
                <a:buFont typeface="Wingdings" panose="05000000000000000000" pitchFamily="2" charset="2"/>
                <a:buChar char="§"/>
                <a:defRPr/>
              </a:pPr>
              <a:r>
                <a:rPr lang="en-US" sz="825" i="1" kern="0" dirty="0">
                  <a:solidFill>
                    <a:srgbClr val="000000"/>
                  </a:solidFill>
                  <a:cs typeface="Arial" charset="0"/>
                </a:rPr>
                <a:t>Theranostics </a:t>
              </a:r>
            </a:p>
            <a:p>
              <a:pPr marL="471488" lvl="1" indent="-128588">
                <a:lnSpc>
                  <a:spcPct val="95000"/>
                </a:lnSpc>
                <a:buClr>
                  <a:srgbClr val="969696"/>
                </a:buClr>
                <a:buFont typeface="Wingdings" panose="05000000000000000000" pitchFamily="2" charset="2"/>
                <a:buChar char="§"/>
                <a:defRPr/>
              </a:pPr>
              <a:r>
                <a:rPr lang="en-US" sz="825" i="1" kern="0" dirty="0">
                  <a:solidFill>
                    <a:srgbClr val="000000"/>
                  </a:solidFill>
                  <a:cs typeface="Arial" charset="0"/>
                </a:rPr>
                <a:t>Pharmacology</a:t>
              </a:r>
            </a:p>
            <a:p>
              <a:pPr marL="471488" lvl="1" indent="-128588">
                <a:lnSpc>
                  <a:spcPct val="95000"/>
                </a:lnSpc>
                <a:spcAft>
                  <a:spcPts val="600"/>
                </a:spcAft>
                <a:buClr>
                  <a:srgbClr val="969696"/>
                </a:buClr>
                <a:buFont typeface="Wingdings" panose="05000000000000000000" pitchFamily="2" charset="2"/>
                <a:buChar char="§"/>
                <a:defRPr/>
              </a:pPr>
              <a:r>
                <a:rPr lang="en-US" sz="825" i="1" kern="0" dirty="0">
                  <a:solidFill>
                    <a:srgbClr val="000000"/>
                  </a:solidFill>
                  <a:cs typeface="Arial" charset="0"/>
                </a:rPr>
                <a:t>Sociology and Economics</a:t>
              </a:r>
            </a:p>
            <a:p>
              <a:pPr marL="128588" indent="-128588">
                <a:lnSpc>
                  <a:spcPct val="95000"/>
                </a:lnSpc>
                <a:spcAft>
                  <a:spcPts val="450"/>
                </a:spcAft>
                <a:buClr>
                  <a:srgbClr val="969696"/>
                </a:buClr>
                <a:buFont typeface="Wingdings" panose="05000000000000000000" pitchFamily="2" charset="2"/>
                <a:buChar char="§"/>
                <a:defRPr/>
              </a:pPr>
              <a:r>
                <a:rPr lang="en-US" sz="825" i="1" kern="0" dirty="0">
                  <a:solidFill>
                    <a:srgbClr val="000000"/>
                  </a:solidFill>
                  <a:cs typeface="Arial" charset="0"/>
                </a:rPr>
                <a:t>Patient care driven by the latest science</a:t>
              </a:r>
            </a:p>
            <a:p>
              <a:pPr marL="128588" indent="-128588">
                <a:lnSpc>
                  <a:spcPct val="95000"/>
                </a:lnSpc>
                <a:spcAft>
                  <a:spcPts val="600"/>
                </a:spcAft>
                <a:buClr>
                  <a:srgbClr val="969696"/>
                </a:buClr>
                <a:buFont typeface="Wingdings" panose="05000000000000000000" pitchFamily="2" charset="2"/>
                <a:buChar char="§"/>
                <a:defRPr/>
              </a:pPr>
              <a:r>
                <a:rPr lang="en-US" sz="825" i="1" kern="0" dirty="0">
                  <a:solidFill>
                    <a:srgbClr val="000000"/>
                  </a:solidFill>
                  <a:cs typeface="Arial" charset="0"/>
                </a:rPr>
                <a:t>Leadership in patient-centered scientific 	                    translation  </a:t>
              </a:r>
              <a:endParaRPr lang="en-US" sz="1800" i="1" dirty="0">
                <a:solidFill>
                  <a:srgbClr val="800000">
                    <a:lumMod val="60000"/>
                    <a:lumOff val="40000"/>
                  </a:srgbClr>
                </a:solidFill>
                <a:cs typeface="Arial" charset="0"/>
              </a:endParaRPr>
            </a:p>
          </p:txBody>
        </p:sp>
        <p:sp>
          <p:nvSpPr>
            <p:cNvPr id="23" name="TextBox 22"/>
            <p:cNvSpPr txBox="1"/>
            <p:nvPr/>
          </p:nvSpPr>
          <p:spPr>
            <a:xfrm>
              <a:off x="5065400" y="3958782"/>
              <a:ext cx="3585609" cy="1419791"/>
            </a:xfrm>
            <a:prstGeom prst="rect">
              <a:avLst/>
            </a:prstGeom>
            <a:noFill/>
          </p:spPr>
          <p:txBody>
            <a:bodyPr wrap="square" rtlCol="0">
              <a:spAutoFit/>
            </a:bodyPr>
            <a:lstStyle/>
            <a:p>
              <a:pPr marL="471488" lvl="1" indent="-128588">
                <a:lnSpc>
                  <a:spcPct val="95000"/>
                </a:lnSpc>
                <a:buClr>
                  <a:srgbClr val="969696"/>
                </a:buClr>
                <a:buFont typeface="Wingdings" panose="05000000000000000000" pitchFamily="2" charset="2"/>
                <a:buChar char="§"/>
                <a:defRPr/>
              </a:pPr>
              <a:r>
                <a:rPr lang="en-US" sz="825" i="1" kern="0" dirty="0">
                  <a:solidFill>
                    <a:srgbClr val="000000"/>
                  </a:solidFill>
                  <a:cs typeface="Arial" charset="0"/>
                </a:rPr>
                <a:t>Consolidation and growth of high-technology services in Hyde Park</a:t>
              </a:r>
            </a:p>
            <a:p>
              <a:pPr marL="814388" lvl="2" indent="-128588">
                <a:lnSpc>
                  <a:spcPct val="95000"/>
                </a:lnSpc>
                <a:buClr>
                  <a:srgbClr val="969696"/>
                </a:buClr>
                <a:buFont typeface="Wingdings" panose="05000000000000000000" pitchFamily="2" charset="2"/>
                <a:buChar char="§"/>
                <a:defRPr/>
              </a:pPr>
              <a:r>
                <a:rPr lang="en-US" sz="825" i="1" kern="0" dirty="0">
                  <a:solidFill>
                    <a:srgbClr val="000000"/>
                  </a:solidFill>
                  <a:cs typeface="Arial" charset="0"/>
                </a:rPr>
                <a:t>Cellular Therapy</a:t>
              </a:r>
            </a:p>
            <a:p>
              <a:pPr marL="814388" lvl="2" indent="-128588">
                <a:lnSpc>
                  <a:spcPct val="95000"/>
                </a:lnSpc>
                <a:spcAft>
                  <a:spcPts val="450"/>
                </a:spcAft>
                <a:buClr>
                  <a:srgbClr val="969696"/>
                </a:buClr>
                <a:buFont typeface="Wingdings" panose="05000000000000000000" pitchFamily="2" charset="2"/>
                <a:buChar char="§"/>
                <a:defRPr/>
              </a:pPr>
              <a:r>
                <a:rPr lang="en-US" sz="825" i="1" kern="0" dirty="0">
                  <a:solidFill>
                    <a:srgbClr val="000000"/>
                  </a:solidFill>
                  <a:cs typeface="Arial" charset="0"/>
                </a:rPr>
                <a:t>Complex Surgery and Radiation</a:t>
              </a:r>
            </a:p>
            <a:p>
              <a:pPr marL="471488" lvl="1" indent="-128588">
                <a:lnSpc>
                  <a:spcPct val="95000"/>
                </a:lnSpc>
                <a:spcAft>
                  <a:spcPts val="450"/>
                </a:spcAft>
                <a:buClr>
                  <a:srgbClr val="969696"/>
                </a:buClr>
                <a:buFont typeface="Wingdings" panose="05000000000000000000" pitchFamily="2" charset="2"/>
                <a:buChar char="§"/>
                <a:defRPr/>
              </a:pPr>
              <a:r>
                <a:rPr lang="en-US" sz="825" i="1" kern="0" dirty="0">
                  <a:solidFill>
                    <a:srgbClr val="000000"/>
                  </a:solidFill>
                  <a:cs typeface="Arial" charset="0"/>
                </a:rPr>
                <a:t>Centers of excellence at community sites</a:t>
              </a:r>
            </a:p>
            <a:p>
              <a:pPr marL="471488" lvl="1" indent="-128588">
                <a:lnSpc>
                  <a:spcPct val="95000"/>
                </a:lnSpc>
                <a:spcAft>
                  <a:spcPts val="600"/>
                </a:spcAft>
                <a:buClr>
                  <a:srgbClr val="969696"/>
                </a:buClr>
                <a:buFont typeface="Wingdings" panose="05000000000000000000" pitchFamily="2" charset="2"/>
                <a:buChar char="§"/>
                <a:defRPr/>
              </a:pPr>
              <a:r>
                <a:rPr lang="en-US" sz="825" i="1" kern="0" dirty="0">
                  <a:solidFill>
                    <a:srgbClr val="000000"/>
                  </a:solidFill>
                  <a:cs typeface="Arial" charset="0"/>
                </a:rPr>
                <a:t>Integration of population health and quality initiatives across a larger network</a:t>
              </a:r>
            </a:p>
          </p:txBody>
        </p:sp>
        <p:sp>
          <p:nvSpPr>
            <p:cNvPr id="27" name="TextBox 26"/>
            <p:cNvSpPr txBox="1"/>
            <p:nvPr/>
          </p:nvSpPr>
          <p:spPr>
            <a:xfrm>
              <a:off x="323850" y="3816568"/>
              <a:ext cx="3211603" cy="1607620"/>
            </a:xfrm>
            <a:prstGeom prst="rect">
              <a:avLst/>
            </a:prstGeom>
            <a:noFill/>
          </p:spPr>
          <p:txBody>
            <a:bodyPr wrap="square" rtlCol="0">
              <a:spAutoFit/>
            </a:bodyPr>
            <a:lstStyle/>
            <a:p>
              <a:pPr marL="128588" indent="-128588">
                <a:lnSpc>
                  <a:spcPct val="95000"/>
                </a:lnSpc>
                <a:spcAft>
                  <a:spcPts val="600"/>
                </a:spcAft>
                <a:buClr>
                  <a:srgbClr val="969696"/>
                </a:buClr>
                <a:buFont typeface="Wingdings" panose="05000000000000000000" pitchFamily="2" charset="2"/>
                <a:buChar char="§"/>
                <a:defRPr/>
              </a:pPr>
              <a:endParaRPr lang="en-US" sz="788" i="1" kern="0" noProof="1">
                <a:solidFill>
                  <a:srgbClr val="000000"/>
                </a:solidFill>
                <a:cs typeface="Arial" charset="0"/>
              </a:endParaRPr>
            </a:p>
            <a:p>
              <a:pPr marL="128588" indent="-128588">
                <a:lnSpc>
                  <a:spcPct val="95000"/>
                </a:lnSpc>
                <a:buClr>
                  <a:srgbClr val="969696"/>
                </a:buClr>
                <a:buFont typeface="Wingdings" panose="05000000000000000000" pitchFamily="2" charset="2"/>
                <a:buChar char="§"/>
                <a:defRPr/>
              </a:pPr>
              <a:r>
                <a:rPr lang="en-US" sz="788" i="1" kern="0" noProof="1">
                  <a:solidFill>
                    <a:srgbClr val="000000"/>
                  </a:solidFill>
                  <a:cs typeface="Arial" charset="0"/>
                </a:rPr>
                <a:t>Innovative care distributed across venues will lead to a 5% compound annual growth rate in new patients:</a:t>
              </a:r>
            </a:p>
            <a:p>
              <a:pPr marL="471488" lvl="1" indent="-128588">
                <a:lnSpc>
                  <a:spcPct val="95000"/>
                </a:lnSpc>
                <a:buClr>
                  <a:srgbClr val="969696"/>
                </a:buClr>
                <a:buFont typeface="Wingdings" panose="05000000000000000000" pitchFamily="2" charset="2"/>
                <a:buChar char="§"/>
                <a:defRPr/>
              </a:pPr>
              <a:r>
                <a:rPr lang="en-US" sz="788" i="1" kern="0" noProof="1">
                  <a:solidFill>
                    <a:srgbClr val="000000"/>
                  </a:solidFill>
                  <a:cs typeface="Arial" charset="0"/>
                </a:rPr>
                <a:t>Cancer Registry: 4,400 </a:t>
              </a:r>
              <a:r>
                <a:rPr lang="en-US" sz="788" i="1" kern="0" noProof="1">
                  <a:solidFill>
                    <a:srgbClr val="000000"/>
                  </a:solidFill>
                  <a:cs typeface="Times New Roman" panose="02020603050405020304" pitchFamily="18" charset="0"/>
                </a:rPr>
                <a:t>→ 6,500</a:t>
              </a:r>
            </a:p>
            <a:p>
              <a:pPr marL="471488" lvl="1" indent="-128588">
                <a:lnSpc>
                  <a:spcPct val="95000"/>
                </a:lnSpc>
                <a:buClr>
                  <a:srgbClr val="969696"/>
                </a:buClr>
                <a:buFont typeface="Wingdings" panose="05000000000000000000" pitchFamily="2" charset="2"/>
                <a:buChar char="§"/>
                <a:defRPr/>
              </a:pPr>
              <a:r>
                <a:rPr lang="en-US" sz="788" i="1" kern="0" noProof="1">
                  <a:solidFill>
                    <a:srgbClr val="000000"/>
                  </a:solidFill>
                  <a:cs typeface="Arial" charset="0"/>
                </a:rPr>
                <a:t>Medical Oncology: 63,000 </a:t>
              </a:r>
              <a:r>
                <a:rPr lang="en-US" sz="788" i="1" kern="0" noProof="1">
                  <a:solidFill>
                    <a:srgbClr val="000000"/>
                  </a:solidFill>
                  <a:cs typeface="Times New Roman" panose="02020603050405020304" pitchFamily="18" charset="0"/>
                </a:rPr>
                <a:t>→ 85,000</a:t>
              </a:r>
            </a:p>
            <a:p>
              <a:pPr marL="471488" lvl="1" indent="-128588">
                <a:lnSpc>
                  <a:spcPct val="95000"/>
                </a:lnSpc>
                <a:buClr>
                  <a:srgbClr val="969696"/>
                </a:buClr>
                <a:buFont typeface="Wingdings" panose="05000000000000000000" pitchFamily="2" charset="2"/>
                <a:buChar char="§"/>
                <a:defRPr/>
              </a:pPr>
              <a:r>
                <a:rPr lang="en-US" sz="788" i="1" kern="0" noProof="1">
                  <a:solidFill>
                    <a:srgbClr val="000000"/>
                  </a:solidFill>
                  <a:cs typeface="Times New Roman" panose="02020603050405020304" pitchFamily="18" charset="0"/>
                </a:rPr>
                <a:t>Transplant/Cell Therapy: </a:t>
              </a:r>
              <a:r>
                <a:rPr lang="en-US" sz="788" i="1" kern="0" noProof="1">
                  <a:solidFill>
                    <a:srgbClr val="000000"/>
                  </a:solidFill>
                  <a:cs typeface="Arial" charset="0"/>
                </a:rPr>
                <a:t>170 </a:t>
              </a:r>
              <a:r>
                <a:rPr lang="en-US" sz="788" i="1" kern="0" noProof="1">
                  <a:solidFill>
                    <a:srgbClr val="000000"/>
                  </a:solidFill>
                  <a:cs typeface="Times New Roman" panose="02020603050405020304" pitchFamily="18" charset="0"/>
                </a:rPr>
                <a:t>→ 250</a:t>
              </a:r>
            </a:p>
            <a:p>
              <a:pPr marL="471488" lvl="1" indent="-128588">
                <a:lnSpc>
                  <a:spcPct val="95000"/>
                </a:lnSpc>
                <a:buClr>
                  <a:srgbClr val="969696"/>
                </a:buClr>
                <a:buFont typeface="Wingdings" panose="05000000000000000000" pitchFamily="2" charset="2"/>
                <a:buChar char="§"/>
                <a:defRPr/>
              </a:pPr>
              <a:r>
                <a:rPr lang="en-US" sz="788" i="1" kern="0" noProof="1">
                  <a:solidFill>
                    <a:srgbClr val="000000"/>
                  </a:solidFill>
                  <a:cs typeface="Times New Roman" panose="02020603050405020304" pitchFamily="18" charset="0"/>
                </a:rPr>
                <a:t>Surgical Encounters:  4,200 → 5,900</a:t>
              </a:r>
            </a:p>
            <a:p>
              <a:pPr lvl="1">
                <a:lnSpc>
                  <a:spcPct val="95000"/>
                </a:lnSpc>
                <a:buClr>
                  <a:srgbClr val="969696"/>
                </a:buClr>
                <a:defRPr/>
              </a:pPr>
              <a:endParaRPr lang="en-US" sz="788" i="1" kern="0" noProof="1">
                <a:solidFill>
                  <a:srgbClr val="000000"/>
                </a:solidFill>
                <a:cs typeface="Times New Roman" panose="02020603050405020304" pitchFamily="18" charset="0"/>
              </a:endParaRPr>
            </a:p>
          </p:txBody>
        </p:sp>
      </p:grpSp>
      <p:sp>
        <p:nvSpPr>
          <p:cNvPr id="8" name="Rectangle 7" hidden="1"/>
          <p:cNvSpPr/>
          <p:nvPr>
            <p:custDataLst>
              <p:tags r:id="rId4"/>
            </p:custDataLst>
          </p:nvPr>
        </p:nvSpPr>
        <p:spPr>
          <a:xfrm>
            <a:off x="114300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base">
              <a:spcBef>
                <a:spcPct val="0"/>
              </a:spcBef>
              <a:spcAft>
                <a:spcPct val="0"/>
              </a:spcAft>
              <a:defRPr/>
            </a:pPr>
            <a:endParaRPr lang="de-DE" sz="1800" b="1" dirty="0">
              <a:solidFill>
                <a:srgbClr val="FFFFFF"/>
              </a:solidFill>
              <a:cs typeface="Times New Roman"/>
              <a:sym typeface="Arial"/>
            </a:endParaRPr>
          </a:p>
        </p:txBody>
      </p:sp>
      <p:sp>
        <p:nvSpPr>
          <p:cNvPr id="10" name="Rectangle 9" hidden="1"/>
          <p:cNvSpPr/>
          <p:nvPr>
            <p:custDataLst>
              <p:tags r:id="rId5"/>
            </p:custDataLst>
          </p:nvPr>
        </p:nvSpPr>
        <p:spPr>
          <a:xfrm>
            <a:off x="114300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base">
              <a:spcBef>
                <a:spcPct val="0"/>
              </a:spcBef>
              <a:spcAft>
                <a:spcPct val="0"/>
              </a:spcAft>
              <a:defRPr/>
            </a:pPr>
            <a:endParaRPr lang="de-DE" sz="1800" b="1" dirty="0">
              <a:solidFill>
                <a:srgbClr val="FFFFFF"/>
              </a:solidFill>
              <a:cs typeface="Times New Roman"/>
              <a:sym typeface="Arial"/>
            </a:endParaRPr>
          </a:p>
        </p:txBody>
      </p:sp>
      <p:sp>
        <p:nvSpPr>
          <p:cNvPr id="44" name="Slide Number Placeholder 3"/>
          <p:cNvSpPr txBox="1">
            <a:spLocks/>
          </p:cNvSpPr>
          <p:nvPr/>
        </p:nvSpPr>
        <p:spPr>
          <a:xfrm>
            <a:off x="7543800" y="5822443"/>
            <a:ext cx="457200" cy="177118"/>
          </a:xfrm>
          <a:prstGeom prst="rect">
            <a:avLst/>
          </a:prstGeom>
        </p:spPr>
        <p:txBody>
          <a:bodyPr vert="horz" lIns="68580" tIns="34290" rIns="68580" bIns="34290" rtlCol="0" anchor="ctr"/>
          <a:lstStyle>
            <a:defPPr>
              <a:defRPr lang="en-US"/>
            </a:defPPr>
            <a:lvl1pPr algn="r">
              <a:defRPr sz="1100">
                <a:solidFill>
                  <a:schemeClr val="bg1"/>
                </a:solidFill>
                <a:latin typeface="+mn-lt"/>
              </a:defRPr>
            </a:lvl1pPr>
          </a:lstStyle>
          <a:p>
            <a:pPr fontAlgn="base">
              <a:spcBef>
                <a:spcPct val="0"/>
              </a:spcBef>
              <a:spcAft>
                <a:spcPct val="0"/>
              </a:spcAft>
              <a:defRPr/>
            </a:pPr>
            <a:fld id="{4325448C-9542-4004-A793-6C63BE18F637}" type="slidenum">
              <a:rPr lang="en-US" sz="825">
                <a:solidFill>
                  <a:srgbClr val="FFFFFF"/>
                </a:solidFill>
                <a:cs typeface="Arial" charset="0"/>
              </a:rPr>
              <a:pPr fontAlgn="base">
                <a:spcBef>
                  <a:spcPct val="0"/>
                </a:spcBef>
                <a:spcAft>
                  <a:spcPct val="0"/>
                </a:spcAft>
                <a:defRPr/>
              </a:pPr>
              <a:t>15</a:t>
            </a:fld>
            <a:endParaRPr lang="en-US" sz="825" dirty="0">
              <a:solidFill>
                <a:srgbClr val="FFFFFF"/>
              </a:solidFill>
              <a:cs typeface="Arial" charset="0"/>
            </a:endParaRPr>
          </a:p>
        </p:txBody>
      </p:sp>
    </p:spTree>
    <p:extLst>
      <p:ext uri="{BB962C8B-B14F-4D97-AF65-F5344CB8AC3E}">
        <p14:creationId xmlns:p14="http://schemas.microsoft.com/office/powerpoint/2010/main" val="1445428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a:latin typeface="+mj-lt"/>
            </a:endParaRPr>
          </a:p>
        </p:txBody>
      </p:sp>
      <p:sp>
        <p:nvSpPr>
          <p:cNvPr id="7" name="Rectangle 2"/>
          <p:cNvSpPr txBox="1">
            <a:spLocks noChangeArrowheads="1"/>
          </p:cNvSpPr>
          <p:nvPr/>
        </p:nvSpPr>
        <p:spPr bwMode="auto">
          <a:xfrm>
            <a:off x="1338141" y="1172547"/>
            <a:ext cx="3286573" cy="873919"/>
          </a:xfrm>
          <a:prstGeom prst="rect">
            <a:avLst/>
          </a:prstGeom>
          <a:ln>
            <a:miter lim="800000"/>
            <a:headEnd/>
            <a:tailEnd/>
          </a:ln>
        </p:spPr>
        <p:txBody>
          <a:bodyPr wrap="square" lIns="68580" tIns="34290" rIns="68580" bIns="3429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100" dirty="0">
                <a:solidFill>
                  <a:prstClr val="black"/>
                </a:solidFill>
                <a:ea typeface="Helvetica" charset="0"/>
                <a:cs typeface="Helvetica" charset="0"/>
              </a:rPr>
              <a:t>Our Mission</a:t>
            </a:r>
          </a:p>
        </p:txBody>
      </p:sp>
      <p:sp>
        <p:nvSpPr>
          <p:cNvPr id="8" name="Rectangle 3"/>
          <p:cNvSpPr txBox="1">
            <a:spLocks noChangeArrowheads="1"/>
          </p:cNvSpPr>
          <p:nvPr/>
        </p:nvSpPr>
        <p:spPr bwMode="auto">
          <a:xfrm>
            <a:off x="1338139" y="1842270"/>
            <a:ext cx="3093266" cy="2664619"/>
          </a:xfrm>
          <a:prstGeom prst="rect">
            <a:avLst/>
          </a:prstGeom>
          <a:noFill/>
          <a:ln>
            <a:miter lim="800000"/>
            <a:headEnd/>
            <a:tailEnd/>
          </a:ln>
        </p:spPr>
        <p:txBody>
          <a:bodyPr wrap="square" lIns="68580" tIns="34290" rIns="68580" bIns="3429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defRPr/>
            </a:pPr>
            <a:r>
              <a:rPr lang="en-US" sz="1500" dirty="0">
                <a:solidFill>
                  <a:prstClr val="black"/>
                </a:solidFill>
                <a:effectLst>
                  <a:outerShdw blurRad="38100" dist="38100" dir="2700000" algn="tl">
                    <a:srgbClr val="DDDDDD"/>
                  </a:outerShdw>
                </a:effectLst>
                <a:ea typeface="Helvetica" charset="0"/>
                <a:cs typeface="Helvetica" charset="0"/>
              </a:rPr>
              <a:t>To discover the determinants of cancer, to develop novel therapies for cancer, and to prevent cancer through innovative and collaborative research, compassionate patient care, education, and community  engagement.</a:t>
            </a:r>
          </a:p>
        </p:txBody>
      </p:sp>
      <p:sp>
        <p:nvSpPr>
          <p:cNvPr id="9" name="AutoShape 30"/>
          <p:cNvSpPr>
            <a:spLocks noChangeArrowheads="1"/>
          </p:cNvSpPr>
          <p:nvPr/>
        </p:nvSpPr>
        <p:spPr bwMode="auto">
          <a:xfrm rot="13664196" flipH="1">
            <a:off x="6261367" y="3434226"/>
            <a:ext cx="891784" cy="357059"/>
          </a:xfrm>
          <a:prstGeom prst="leftRightArrow">
            <a:avLst>
              <a:gd name="adj1" fmla="val 50000"/>
              <a:gd name="adj2" fmla="val 54576"/>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342900" eaLnBrk="1" hangingPunct="1">
              <a:defRPr/>
            </a:pPr>
            <a:endParaRPr lang="en-US" sz="1050">
              <a:solidFill>
                <a:prstClr val="black"/>
              </a:solidFill>
              <a:effectLst>
                <a:outerShdw blurRad="38100" dist="38100" dir="2700000" algn="tl">
                  <a:srgbClr val="000000">
                    <a:alpha val="43137"/>
                  </a:srgbClr>
                </a:outerShdw>
              </a:effectLst>
              <a:ea typeface="Helvetica" charset="0"/>
              <a:cs typeface="Helvetica" charset="0"/>
            </a:endParaRPr>
          </a:p>
        </p:txBody>
      </p:sp>
      <p:sp>
        <p:nvSpPr>
          <p:cNvPr id="10" name="AutoShape 31"/>
          <p:cNvSpPr>
            <a:spLocks noChangeArrowheads="1"/>
          </p:cNvSpPr>
          <p:nvPr/>
        </p:nvSpPr>
        <p:spPr bwMode="auto">
          <a:xfrm>
            <a:off x="5658127" y="4344064"/>
            <a:ext cx="749138" cy="327555"/>
          </a:xfrm>
          <a:prstGeom prst="leftRightArrow">
            <a:avLst>
              <a:gd name="adj1" fmla="val 50000"/>
              <a:gd name="adj2" fmla="val 54576"/>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342900" eaLnBrk="1" hangingPunct="1">
              <a:defRPr/>
            </a:pPr>
            <a:endParaRPr lang="en-US" sz="1050">
              <a:solidFill>
                <a:prstClr val="black"/>
              </a:solidFill>
              <a:effectLst>
                <a:outerShdw blurRad="38100" dist="38100" dir="2700000" algn="tl">
                  <a:srgbClr val="000000">
                    <a:alpha val="43137"/>
                  </a:srgbClr>
                </a:outerShdw>
              </a:effectLst>
              <a:ea typeface="Helvetica" charset="0"/>
              <a:cs typeface="Helvetica" charset="0"/>
            </a:endParaRPr>
          </a:p>
        </p:txBody>
      </p:sp>
      <p:sp>
        <p:nvSpPr>
          <p:cNvPr id="11" name="Text Box 32"/>
          <p:cNvSpPr txBox="1">
            <a:spLocks noChangeArrowheads="1"/>
          </p:cNvSpPr>
          <p:nvPr/>
        </p:nvSpPr>
        <p:spPr bwMode="auto">
          <a:xfrm>
            <a:off x="5351727" y="3709609"/>
            <a:ext cx="1387237" cy="577081"/>
          </a:xfrm>
          <a:prstGeom prst="rect">
            <a:avLst/>
          </a:prstGeom>
          <a:noFill/>
          <a:ln w="12700">
            <a:noFill/>
            <a:miter lim="800000"/>
            <a:headEnd/>
            <a:tailEnd/>
          </a:ln>
          <a:effec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hangingPunct="1">
              <a:spcBef>
                <a:spcPct val="50000"/>
              </a:spcBef>
              <a:defRPr/>
            </a:pPr>
            <a:r>
              <a:rPr lang="en-US" sz="1050" dirty="0">
                <a:solidFill>
                  <a:srgbClr val="000000"/>
                </a:solidFill>
                <a:effectLst>
                  <a:outerShdw blurRad="38100" dist="38100" dir="2700000" algn="tl">
                    <a:srgbClr val="DDDDDD"/>
                  </a:outerShdw>
                </a:effectLst>
                <a:latin typeface="Arial"/>
                <a:ea typeface="Helvetica" charset="0"/>
                <a:cs typeface="Helvetica" charset="0"/>
              </a:rPr>
              <a:t>Mechanism-based multidisciplinary science</a:t>
            </a:r>
          </a:p>
        </p:txBody>
      </p:sp>
      <p:sp>
        <p:nvSpPr>
          <p:cNvPr id="12" name="Rectangle 39"/>
          <p:cNvSpPr txBox="1">
            <a:spLocks noChangeArrowheads="1"/>
          </p:cNvSpPr>
          <p:nvPr/>
        </p:nvSpPr>
        <p:spPr bwMode="auto">
          <a:xfrm>
            <a:off x="4687283" y="1328073"/>
            <a:ext cx="2641944" cy="790352"/>
          </a:xfrm>
          <a:prstGeom prst="rect">
            <a:avLst/>
          </a:prstGeom>
          <a:ln>
            <a:miter lim="800000"/>
            <a:headEnd/>
            <a:tailEnd/>
          </a:ln>
        </p:spPr>
        <p:txBody>
          <a:bodyPr anchor="ct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hangingPunct="1">
              <a:defRPr/>
            </a:pPr>
            <a:r>
              <a:rPr lang="en-US" sz="2100" dirty="0">
                <a:solidFill>
                  <a:srgbClr val="8A0000"/>
                </a:solidFill>
                <a:effectLst>
                  <a:outerShdw blurRad="38100" dist="38100" dir="2700000" algn="tl">
                    <a:srgbClr val="DDDDDD"/>
                  </a:outerShdw>
                </a:effectLst>
                <a:latin typeface="Arial"/>
                <a:ea typeface="Helvetica" charset="0"/>
                <a:cs typeface="Helvetica" charset="0"/>
              </a:rPr>
              <a:t>UCCCC Approach</a:t>
            </a:r>
          </a:p>
        </p:txBody>
      </p:sp>
      <p:sp>
        <p:nvSpPr>
          <p:cNvPr id="13" name="AutoShape 30"/>
          <p:cNvSpPr>
            <a:spLocks noChangeArrowheads="1"/>
          </p:cNvSpPr>
          <p:nvPr/>
        </p:nvSpPr>
        <p:spPr bwMode="auto">
          <a:xfrm rot="19130307" flipH="1">
            <a:off x="4830898" y="3428326"/>
            <a:ext cx="905126" cy="357059"/>
          </a:xfrm>
          <a:prstGeom prst="leftRightArrow">
            <a:avLst>
              <a:gd name="adj1" fmla="val 50000"/>
              <a:gd name="adj2" fmla="val 54576"/>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defTabSz="342900" eaLnBrk="1" hangingPunct="1">
              <a:defRPr/>
            </a:pPr>
            <a:endParaRPr lang="en-US" sz="1050">
              <a:solidFill>
                <a:prstClr val="black"/>
              </a:solidFill>
              <a:effectLst>
                <a:outerShdw blurRad="38100" dist="38100" dir="2700000" algn="tl">
                  <a:srgbClr val="000000">
                    <a:alpha val="43137"/>
                  </a:srgbClr>
                </a:outerShdw>
              </a:effectLst>
              <a:ea typeface="Helvetica" charset="0"/>
              <a:cs typeface="Helvetica"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1728" y="2289800"/>
            <a:ext cx="1325213" cy="961122"/>
          </a:xfrm>
          <a:prstGeom prst="flowChartConnector">
            <a:avLst/>
          </a:prstGeom>
          <a:ln w="12700" cmpd="sng">
            <a:solidFill>
              <a:srgbClr val="800000"/>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603" y="4011429"/>
            <a:ext cx="1268342" cy="954877"/>
          </a:xfrm>
          <a:prstGeom prst="flowChartConnector">
            <a:avLst/>
          </a:prstGeom>
          <a:ln w="12700" cmpd="sng">
            <a:solidFill>
              <a:srgbClr val="800000"/>
            </a:solidFill>
          </a:ln>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5885" y="3993731"/>
            <a:ext cx="1246515" cy="974026"/>
          </a:xfrm>
          <a:prstGeom prst="flowChartConnector">
            <a:avLst/>
          </a:prstGeom>
          <a:ln w="12700" cmpd="sng">
            <a:solidFill>
              <a:srgbClr val="800000"/>
            </a:solidFill>
          </a:ln>
          <a:effectLst>
            <a:outerShdw blurRad="50800" dist="38100" dir="2700000" algn="tl" rotWithShape="0">
              <a:prstClr val="black">
                <a:alpha val="40000"/>
              </a:prstClr>
            </a:outerShdw>
          </a:effectLst>
        </p:spPr>
      </p:pic>
      <p:sp>
        <p:nvSpPr>
          <p:cNvPr id="17" name="Text Box 33"/>
          <p:cNvSpPr txBox="1">
            <a:spLocks noChangeArrowheads="1"/>
          </p:cNvSpPr>
          <p:nvPr/>
        </p:nvSpPr>
        <p:spPr bwMode="auto">
          <a:xfrm>
            <a:off x="5588556" y="1999159"/>
            <a:ext cx="1315102" cy="276999"/>
          </a:xfrm>
          <a:prstGeom prst="rect">
            <a:avLst/>
          </a:prstGeom>
          <a:noFill/>
          <a:ln w="12700">
            <a:noFill/>
            <a:miter lim="800000"/>
            <a:headEnd/>
            <a:tailEnd/>
          </a:ln>
          <a:effec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37931725" indent="-37474525">
              <a:defRPr sz="1400" b="1">
                <a:solidFill>
                  <a:srgbClr val="FFFF00"/>
                </a:solidFill>
                <a:latin typeface="Arial" charset="0"/>
                <a:ea typeface="ＭＳ Ｐゴシック" charset="0"/>
              </a:defRPr>
            </a:lvl2pPr>
            <a:lvl3pPr>
              <a:defRPr sz="1400" b="1">
                <a:solidFill>
                  <a:srgbClr val="FFFF00"/>
                </a:solidFill>
                <a:latin typeface="Arial" charset="0"/>
                <a:ea typeface="ＭＳ Ｐゴシック" charset="0"/>
              </a:defRPr>
            </a:lvl3pPr>
            <a:lvl4pPr>
              <a:defRPr sz="1400" b="1">
                <a:solidFill>
                  <a:srgbClr val="FFFF00"/>
                </a:solidFill>
                <a:latin typeface="Arial" charset="0"/>
                <a:ea typeface="ＭＳ Ｐゴシック" charset="0"/>
              </a:defRPr>
            </a:lvl4pPr>
            <a:lvl5pPr>
              <a:defRPr sz="1400" b="1">
                <a:solidFill>
                  <a:srgbClr val="FFFF00"/>
                </a:solidFill>
                <a:latin typeface="Arial" charset="0"/>
                <a:ea typeface="ＭＳ Ｐゴシック" charset="0"/>
              </a:defRPr>
            </a:lvl5pPr>
            <a:lvl6pPr marL="457200" eaLnBrk="0" fontAlgn="base" hangingPunct="0">
              <a:spcBef>
                <a:spcPct val="0"/>
              </a:spcBef>
              <a:spcAft>
                <a:spcPct val="0"/>
              </a:spcAft>
              <a:defRPr sz="1400" b="1">
                <a:solidFill>
                  <a:srgbClr val="FFFF00"/>
                </a:solidFill>
                <a:latin typeface="Arial" charset="0"/>
                <a:ea typeface="ＭＳ Ｐゴシック" charset="0"/>
              </a:defRPr>
            </a:lvl6pPr>
            <a:lvl7pPr marL="914400" eaLnBrk="0" fontAlgn="base" hangingPunct="0">
              <a:spcBef>
                <a:spcPct val="0"/>
              </a:spcBef>
              <a:spcAft>
                <a:spcPct val="0"/>
              </a:spcAft>
              <a:defRPr sz="1400" b="1">
                <a:solidFill>
                  <a:srgbClr val="FFFF00"/>
                </a:solidFill>
                <a:latin typeface="Arial" charset="0"/>
                <a:ea typeface="ＭＳ Ｐゴシック" charset="0"/>
              </a:defRPr>
            </a:lvl7pPr>
            <a:lvl8pPr marL="1371600" eaLnBrk="0" fontAlgn="base" hangingPunct="0">
              <a:spcBef>
                <a:spcPct val="0"/>
              </a:spcBef>
              <a:spcAft>
                <a:spcPct val="0"/>
              </a:spcAft>
              <a:defRPr sz="1400" b="1">
                <a:solidFill>
                  <a:srgbClr val="FFFF00"/>
                </a:solidFill>
                <a:latin typeface="Arial" charset="0"/>
                <a:ea typeface="ＭＳ Ｐゴシック" charset="0"/>
              </a:defRPr>
            </a:lvl8pPr>
            <a:lvl9pPr marL="18288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hangingPunct="1">
              <a:spcBef>
                <a:spcPct val="50000"/>
              </a:spcBef>
              <a:defRPr/>
            </a:pPr>
            <a:r>
              <a:rPr lang="en-US" sz="1200" dirty="0">
                <a:solidFill>
                  <a:prstClr val="black"/>
                </a:solidFill>
                <a:latin typeface="Arial"/>
                <a:ea typeface="Helvetica" charset="0"/>
                <a:cs typeface="Helvetica" panose="020B0604020202020204" pitchFamily="34" charset="0"/>
              </a:rPr>
              <a:t>Discovery</a:t>
            </a:r>
          </a:p>
        </p:txBody>
      </p:sp>
      <p:sp>
        <p:nvSpPr>
          <p:cNvPr id="18" name="Text Box 33"/>
          <p:cNvSpPr txBox="1">
            <a:spLocks noChangeArrowheads="1"/>
          </p:cNvSpPr>
          <p:nvPr/>
        </p:nvSpPr>
        <p:spPr bwMode="auto">
          <a:xfrm>
            <a:off x="4216066" y="4979688"/>
            <a:ext cx="1435985" cy="276999"/>
          </a:xfrm>
          <a:prstGeom prst="rect">
            <a:avLst/>
          </a:prstGeom>
          <a:noFill/>
          <a:ln w="12700">
            <a:noFill/>
            <a:miter lim="800000"/>
            <a:headEnd/>
            <a:tailEnd/>
          </a:ln>
          <a:effec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37931725" indent="-37474525">
              <a:defRPr sz="1400" b="1">
                <a:solidFill>
                  <a:srgbClr val="FFFF00"/>
                </a:solidFill>
                <a:latin typeface="Arial" charset="0"/>
                <a:ea typeface="ＭＳ Ｐゴシック" charset="0"/>
              </a:defRPr>
            </a:lvl2pPr>
            <a:lvl3pPr>
              <a:defRPr sz="1400" b="1">
                <a:solidFill>
                  <a:srgbClr val="FFFF00"/>
                </a:solidFill>
                <a:latin typeface="Arial" charset="0"/>
                <a:ea typeface="ＭＳ Ｐゴシック" charset="0"/>
              </a:defRPr>
            </a:lvl3pPr>
            <a:lvl4pPr>
              <a:defRPr sz="1400" b="1">
                <a:solidFill>
                  <a:srgbClr val="FFFF00"/>
                </a:solidFill>
                <a:latin typeface="Arial" charset="0"/>
                <a:ea typeface="ＭＳ Ｐゴシック" charset="0"/>
              </a:defRPr>
            </a:lvl4pPr>
            <a:lvl5pPr>
              <a:defRPr sz="1400" b="1">
                <a:solidFill>
                  <a:srgbClr val="FFFF00"/>
                </a:solidFill>
                <a:latin typeface="Arial" charset="0"/>
                <a:ea typeface="ＭＳ Ｐゴシック" charset="0"/>
              </a:defRPr>
            </a:lvl5pPr>
            <a:lvl6pPr marL="457200" eaLnBrk="0" fontAlgn="base" hangingPunct="0">
              <a:spcBef>
                <a:spcPct val="0"/>
              </a:spcBef>
              <a:spcAft>
                <a:spcPct val="0"/>
              </a:spcAft>
              <a:defRPr sz="1400" b="1">
                <a:solidFill>
                  <a:srgbClr val="FFFF00"/>
                </a:solidFill>
                <a:latin typeface="Arial" charset="0"/>
                <a:ea typeface="ＭＳ Ｐゴシック" charset="0"/>
              </a:defRPr>
            </a:lvl6pPr>
            <a:lvl7pPr marL="914400" eaLnBrk="0" fontAlgn="base" hangingPunct="0">
              <a:spcBef>
                <a:spcPct val="0"/>
              </a:spcBef>
              <a:spcAft>
                <a:spcPct val="0"/>
              </a:spcAft>
              <a:defRPr sz="1400" b="1">
                <a:solidFill>
                  <a:srgbClr val="FFFF00"/>
                </a:solidFill>
                <a:latin typeface="Arial" charset="0"/>
                <a:ea typeface="ＭＳ Ｐゴシック" charset="0"/>
              </a:defRPr>
            </a:lvl7pPr>
            <a:lvl8pPr marL="1371600" eaLnBrk="0" fontAlgn="base" hangingPunct="0">
              <a:spcBef>
                <a:spcPct val="0"/>
              </a:spcBef>
              <a:spcAft>
                <a:spcPct val="0"/>
              </a:spcAft>
              <a:defRPr sz="1400" b="1">
                <a:solidFill>
                  <a:srgbClr val="FFFF00"/>
                </a:solidFill>
                <a:latin typeface="Arial" charset="0"/>
                <a:ea typeface="ＭＳ Ｐゴシック" charset="0"/>
              </a:defRPr>
            </a:lvl8pPr>
            <a:lvl9pPr marL="18288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hangingPunct="1">
              <a:spcBef>
                <a:spcPct val="50000"/>
              </a:spcBef>
              <a:defRPr/>
            </a:pPr>
            <a:r>
              <a:rPr lang="en-US" sz="1200" dirty="0">
                <a:solidFill>
                  <a:prstClr val="black"/>
                </a:solidFill>
                <a:latin typeface="Arial"/>
                <a:ea typeface="Helvetica" charset="0"/>
                <a:cs typeface="Helvetica" panose="020B0604020202020204" pitchFamily="34" charset="0"/>
              </a:rPr>
              <a:t>Implementation</a:t>
            </a:r>
          </a:p>
        </p:txBody>
      </p:sp>
      <p:sp>
        <p:nvSpPr>
          <p:cNvPr id="19" name="Text Box 33"/>
          <p:cNvSpPr txBox="1">
            <a:spLocks noChangeArrowheads="1"/>
          </p:cNvSpPr>
          <p:nvPr/>
        </p:nvSpPr>
        <p:spPr bwMode="auto">
          <a:xfrm>
            <a:off x="6676939" y="4989033"/>
            <a:ext cx="1051637" cy="276999"/>
          </a:xfrm>
          <a:prstGeom prst="rect">
            <a:avLst/>
          </a:prstGeom>
          <a:noFill/>
          <a:ln w="12700">
            <a:noFill/>
            <a:miter lim="800000"/>
            <a:headEnd/>
            <a:tailEnd/>
          </a:ln>
          <a:effec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37931725" indent="-37474525">
              <a:defRPr sz="1400" b="1">
                <a:solidFill>
                  <a:srgbClr val="FFFF00"/>
                </a:solidFill>
                <a:latin typeface="Arial" charset="0"/>
                <a:ea typeface="ＭＳ Ｐゴシック" charset="0"/>
              </a:defRPr>
            </a:lvl2pPr>
            <a:lvl3pPr>
              <a:defRPr sz="1400" b="1">
                <a:solidFill>
                  <a:srgbClr val="FFFF00"/>
                </a:solidFill>
                <a:latin typeface="Arial" charset="0"/>
                <a:ea typeface="ＭＳ Ｐゴシック" charset="0"/>
              </a:defRPr>
            </a:lvl3pPr>
            <a:lvl4pPr>
              <a:defRPr sz="1400" b="1">
                <a:solidFill>
                  <a:srgbClr val="FFFF00"/>
                </a:solidFill>
                <a:latin typeface="Arial" charset="0"/>
                <a:ea typeface="ＭＳ Ｐゴシック" charset="0"/>
              </a:defRPr>
            </a:lvl4pPr>
            <a:lvl5pPr>
              <a:defRPr sz="1400" b="1">
                <a:solidFill>
                  <a:srgbClr val="FFFF00"/>
                </a:solidFill>
                <a:latin typeface="Arial" charset="0"/>
                <a:ea typeface="ＭＳ Ｐゴシック" charset="0"/>
              </a:defRPr>
            </a:lvl5pPr>
            <a:lvl6pPr marL="457200" eaLnBrk="0" fontAlgn="base" hangingPunct="0">
              <a:spcBef>
                <a:spcPct val="0"/>
              </a:spcBef>
              <a:spcAft>
                <a:spcPct val="0"/>
              </a:spcAft>
              <a:defRPr sz="1400" b="1">
                <a:solidFill>
                  <a:srgbClr val="FFFF00"/>
                </a:solidFill>
                <a:latin typeface="Arial" charset="0"/>
                <a:ea typeface="ＭＳ Ｐゴシック" charset="0"/>
              </a:defRPr>
            </a:lvl6pPr>
            <a:lvl7pPr marL="914400" eaLnBrk="0" fontAlgn="base" hangingPunct="0">
              <a:spcBef>
                <a:spcPct val="0"/>
              </a:spcBef>
              <a:spcAft>
                <a:spcPct val="0"/>
              </a:spcAft>
              <a:defRPr sz="1400" b="1">
                <a:solidFill>
                  <a:srgbClr val="FFFF00"/>
                </a:solidFill>
                <a:latin typeface="Arial" charset="0"/>
                <a:ea typeface="ＭＳ Ｐゴシック" charset="0"/>
              </a:defRPr>
            </a:lvl7pPr>
            <a:lvl8pPr marL="1371600" eaLnBrk="0" fontAlgn="base" hangingPunct="0">
              <a:spcBef>
                <a:spcPct val="0"/>
              </a:spcBef>
              <a:spcAft>
                <a:spcPct val="0"/>
              </a:spcAft>
              <a:defRPr sz="1400" b="1">
                <a:solidFill>
                  <a:srgbClr val="FFFF00"/>
                </a:solidFill>
                <a:latin typeface="Arial" charset="0"/>
                <a:ea typeface="ＭＳ Ｐゴシック" charset="0"/>
              </a:defRPr>
            </a:lvl8pPr>
            <a:lvl9pPr marL="18288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hangingPunct="1">
              <a:spcBef>
                <a:spcPct val="50000"/>
              </a:spcBef>
              <a:defRPr/>
            </a:pPr>
            <a:r>
              <a:rPr lang="en-US" sz="1200" dirty="0">
                <a:solidFill>
                  <a:prstClr val="black"/>
                </a:solidFill>
                <a:latin typeface="Arial"/>
                <a:ea typeface="Helvetica" charset="0"/>
                <a:cs typeface="Helvetica" panose="020B0604020202020204" pitchFamily="34" charset="0"/>
              </a:rPr>
              <a:t>Translation</a:t>
            </a:r>
          </a:p>
        </p:txBody>
      </p:sp>
    </p:spTree>
    <p:extLst>
      <p:ext uri="{BB962C8B-B14F-4D97-AF65-F5344CB8AC3E}">
        <p14:creationId xmlns:p14="http://schemas.microsoft.com/office/powerpoint/2010/main" val="3621427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3719264" y="5648511"/>
            <a:ext cx="1600200" cy="342900"/>
          </a:xfrm>
        </p:spPr>
        <p:txBody>
          <a:bodyPr/>
          <a:lstStyle>
            <a:lvl1pPr>
              <a:defRPr sz="1050" b="1">
                <a:solidFill>
                  <a:srgbClr val="FFFF00"/>
                </a:solidFill>
                <a:latin typeface="Arial" charset="0"/>
                <a:ea typeface="ＭＳ Ｐゴシック" charset="0"/>
                <a:cs typeface="ＭＳ Ｐゴシック" charset="0"/>
              </a:defRPr>
            </a:lvl1pPr>
            <a:lvl2pPr marL="557213" indent="-214313">
              <a:defRPr sz="1050" b="1">
                <a:solidFill>
                  <a:srgbClr val="FFFF00"/>
                </a:solidFill>
                <a:latin typeface="Arial" charset="0"/>
                <a:ea typeface="ＭＳ Ｐゴシック" charset="0"/>
              </a:defRPr>
            </a:lvl2pPr>
            <a:lvl3pPr marL="857250" indent="-171450">
              <a:defRPr sz="1050" b="1">
                <a:solidFill>
                  <a:srgbClr val="FFFF00"/>
                </a:solidFill>
                <a:latin typeface="Arial" charset="0"/>
                <a:ea typeface="ＭＳ Ｐゴシック" charset="0"/>
              </a:defRPr>
            </a:lvl3pPr>
            <a:lvl4pPr marL="1200150" indent="-171450">
              <a:defRPr sz="1050" b="1">
                <a:solidFill>
                  <a:srgbClr val="FFFF00"/>
                </a:solidFill>
                <a:latin typeface="Arial" charset="0"/>
                <a:ea typeface="ＭＳ Ｐゴシック" charset="0"/>
              </a:defRPr>
            </a:lvl4pPr>
            <a:lvl5pPr marL="1543050" indent="-171450">
              <a:defRPr sz="1050" b="1">
                <a:solidFill>
                  <a:srgbClr val="FFFF00"/>
                </a:solidFill>
                <a:latin typeface="Arial" charset="0"/>
                <a:ea typeface="ＭＳ Ｐゴシック" charset="0"/>
              </a:defRPr>
            </a:lvl5pPr>
            <a:lvl6pPr marL="1885950" indent="-171450" eaLnBrk="0" fontAlgn="base" hangingPunct="0">
              <a:spcBef>
                <a:spcPct val="0"/>
              </a:spcBef>
              <a:spcAft>
                <a:spcPct val="0"/>
              </a:spcAft>
              <a:defRPr sz="1050" b="1">
                <a:solidFill>
                  <a:srgbClr val="FFFF00"/>
                </a:solidFill>
                <a:latin typeface="Arial" charset="0"/>
                <a:ea typeface="ＭＳ Ｐゴシック" charset="0"/>
              </a:defRPr>
            </a:lvl6pPr>
            <a:lvl7pPr marL="2228850" indent="-171450" eaLnBrk="0" fontAlgn="base" hangingPunct="0">
              <a:spcBef>
                <a:spcPct val="0"/>
              </a:spcBef>
              <a:spcAft>
                <a:spcPct val="0"/>
              </a:spcAft>
              <a:defRPr sz="1050" b="1">
                <a:solidFill>
                  <a:srgbClr val="FFFF00"/>
                </a:solidFill>
                <a:latin typeface="Arial" charset="0"/>
                <a:ea typeface="ＭＳ Ｐゴシック" charset="0"/>
              </a:defRPr>
            </a:lvl7pPr>
            <a:lvl8pPr marL="2571750" indent="-171450" eaLnBrk="0" fontAlgn="base" hangingPunct="0">
              <a:spcBef>
                <a:spcPct val="0"/>
              </a:spcBef>
              <a:spcAft>
                <a:spcPct val="0"/>
              </a:spcAft>
              <a:defRPr sz="1050" b="1">
                <a:solidFill>
                  <a:srgbClr val="FFFF00"/>
                </a:solidFill>
                <a:latin typeface="Arial" charset="0"/>
                <a:ea typeface="ＭＳ Ｐゴシック" charset="0"/>
              </a:defRPr>
            </a:lvl8pPr>
            <a:lvl9pPr marL="2914650" indent="-171450" eaLnBrk="0" fontAlgn="base" hangingPunct="0">
              <a:spcBef>
                <a:spcPct val="0"/>
              </a:spcBef>
              <a:spcAft>
                <a:spcPct val="0"/>
              </a:spcAft>
              <a:defRPr sz="1050" b="1">
                <a:solidFill>
                  <a:srgbClr val="FFFF00"/>
                </a:solidFill>
                <a:latin typeface="Arial" charset="0"/>
                <a:ea typeface="ＭＳ Ｐゴシック" charset="0"/>
              </a:defRPr>
            </a:lvl9pPr>
          </a:lstStyle>
          <a:p>
            <a:pPr algn="ctr" defTabSz="342900">
              <a:defRPr/>
            </a:pPr>
            <a:fld id="{51378E2D-B735-EF43-9A3B-8353E193E0AC}" type="slidenum">
              <a:rPr lang="en-US" b="0">
                <a:solidFill>
                  <a:prstClr val="white"/>
                </a:solidFill>
              </a:rPr>
              <a:pPr algn="ctr" defTabSz="342900">
                <a:defRPr/>
              </a:pPr>
              <a:t>17</a:t>
            </a:fld>
            <a:endParaRPr lang="en-US" b="0" dirty="0">
              <a:solidFill>
                <a:prstClr val="white"/>
              </a:solidFill>
            </a:endParaRPr>
          </a:p>
        </p:txBody>
      </p:sp>
      <p:sp>
        <p:nvSpPr>
          <p:cNvPr id="3" name="Title 1"/>
          <p:cNvSpPr txBox="1">
            <a:spLocks/>
          </p:cNvSpPr>
          <p:nvPr/>
        </p:nvSpPr>
        <p:spPr>
          <a:xfrm>
            <a:off x="1257300" y="1065794"/>
            <a:ext cx="6943725" cy="857250"/>
          </a:xfrm>
          <a:prstGeom prst="rect">
            <a:avLst/>
          </a:prstGeom>
        </p:spPr>
        <p:txBody>
          <a:bodyPr wrap="square" lIns="68580" tIns="34290" rIns="68580" bIns="3429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2700" dirty="0">
                <a:solidFill>
                  <a:prstClr val="black"/>
                </a:solidFill>
                <a:latin typeface="Helvetica" charset="0"/>
                <a:ea typeface="Helvetica" charset="0"/>
                <a:cs typeface="Helvetica" charset="0"/>
              </a:rPr>
              <a:t>UCCCC in the Nation’s Cancer Enterprise</a:t>
            </a:r>
          </a:p>
        </p:txBody>
      </p:sp>
      <p:pic>
        <p:nvPicPr>
          <p:cNvPr id="6" name="Picture 1" descr="UChicago campu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8675" y="3585997"/>
            <a:ext cx="2997587" cy="172916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a:spLocks/>
          </p:cNvSpPr>
          <p:nvPr/>
        </p:nvSpPr>
        <p:spPr>
          <a:xfrm>
            <a:off x="1143000" y="1540890"/>
            <a:ext cx="3228975" cy="1908215"/>
          </a:xfrm>
          <a:prstGeom prst="rect">
            <a:avLst/>
          </a:prstGeom>
          <a:noFill/>
        </p:spPr>
        <p:txBody>
          <a:bodyPr wrap="square" rtlCol="0">
            <a:spAutoFit/>
          </a:bodyPr>
          <a:lstStyle/>
          <a:p>
            <a:pPr marL="134541" lvl="2" indent="-134541" defTabSz="342900" eaLnBrk="1" fontAlgn="auto" hangingPunct="1">
              <a:spcBef>
                <a:spcPts val="0"/>
              </a:spcBef>
              <a:spcAft>
                <a:spcPts val="600"/>
              </a:spcAft>
            </a:pPr>
            <a:r>
              <a:rPr lang="en-US" sz="1800" dirty="0">
                <a:solidFill>
                  <a:prstClr val="black"/>
                </a:solidFill>
                <a:latin typeface="Arial"/>
                <a:cs typeface="Arial"/>
              </a:rPr>
              <a:t>• </a:t>
            </a:r>
            <a:r>
              <a:rPr lang="en-US" sz="1500" b="1" dirty="0">
                <a:solidFill>
                  <a:srgbClr val="800000"/>
                </a:solidFill>
                <a:latin typeface="Arial"/>
                <a:cs typeface="Arial"/>
              </a:rPr>
              <a:t>UCCCC Niche: </a:t>
            </a:r>
            <a:r>
              <a:rPr lang="en-US" sz="1500" dirty="0">
                <a:solidFill>
                  <a:prstClr val="black"/>
                </a:solidFill>
                <a:latin typeface="Arial"/>
                <a:ea typeface="Helvetica" charset="0"/>
                <a:cs typeface="Arial"/>
              </a:rPr>
              <a:t>Reducing the burden of cancer in our socio-economically diverse community</a:t>
            </a:r>
            <a:endParaRPr lang="en-US" sz="1500" dirty="0">
              <a:solidFill>
                <a:srgbClr val="0000FF"/>
              </a:solidFill>
              <a:latin typeface="Arial"/>
              <a:ea typeface="Helvetica" charset="0"/>
              <a:cs typeface="Arial"/>
            </a:endParaRPr>
          </a:p>
          <a:p>
            <a:pPr marL="125016" lvl="2" indent="-125016" defTabSz="342900" eaLnBrk="1" fontAlgn="auto" hangingPunct="1">
              <a:spcBef>
                <a:spcPts val="0"/>
              </a:spcBef>
              <a:spcAft>
                <a:spcPts val="600"/>
              </a:spcAft>
              <a:buClr>
                <a:prstClr val="black"/>
              </a:buClr>
              <a:buFont typeface="Arial"/>
              <a:buChar char="•"/>
            </a:pPr>
            <a:r>
              <a:rPr lang="en-US" sz="1500" b="1" dirty="0">
                <a:solidFill>
                  <a:srgbClr val="800000"/>
                </a:solidFill>
                <a:latin typeface="Arial"/>
                <a:cs typeface="Arial"/>
              </a:rPr>
              <a:t>One of only two </a:t>
            </a:r>
            <a:r>
              <a:rPr lang="en-US" sz="1500" dirty="0">
                <a:solidFill>
                  <a:prstClr val="black"/>
                </a:solidFill>
                <a:latin typeface="Arial"/>
                <a:cs typeface="Arial"/>
              </a:rPr>
              <a:t>NCI-designated Cancer Centers in the state</a:t>
            </a:r>
          </a:p>
          <a:p>
            <a:pPr marL="134541" indent="-134541" defTabSz="342900" eaLnBrk="1" fontAlgn="auto" hangingPunct="1">
              <a:spcBef>
                <a:spcPts val="0"/>
              </a:spcBef>
              <a:spcAft>
                <a:spcPts val="600"/>
              </a:spcAft>
            </a:pPr>
            <a:r>
              <a:rPr lang="en-US" sz="1500" dirty="0">
                <a:solidFill>
                  <a:prstClr val="black"/>
                </a:solidFill>
                <a:latin typeface="Arial"/>
                <a:cs typeface="Arial"/>
              </a:rPr>
              <a:t>• </a:t>
            </a:r>
            <a:r>
              <a:rPr lang="en-US" sz="1500" b="1" dirty="0">
                <a:solidFill>
                  <a:srgbClr val="800000"/>
                </a:solidFill>
                <a:latin typeface="Arial"/>
                <a:ea typeface="Helvetica" charset="0"/>
                <a:cs typeface="Arial"/>
              </a:rPr>
              <a:t>Major referral center </a:t>
            </a:r>
            <a:r>
              <a:rPr lang="en-US" sz="1500" dirty="0">
                <a:solidFill>
                  <a:srgbClr val="000000"/>
                </a:solidFill>
                <a:latin typeface="Arial"/>
                <a:ea typeface="Helvetica" charset="0"/>
                <a:cs typeface="Arial"/>
              </a:rPr>
              <a:t>throughout Chicago, </a:t>
            </a:r>
            <a:r>
              <a:rPr lang="en-US" sz="1500" dirty="0" err="1">
                <a:solidFill>
                  <a:srgbClr val="000000"/>
                </a:solidFill>
                <a:latin typeface="Arial"/>
                <a:ea typeface="Helvetica" charset="0"/>
                <a:cs typeface="Arial"/>
              </a:rPr>
              <a:t>midwest</a:t>
            </a:r>
            <a:r>
              <a:rPr lang="en-US" sz="1500" dirty="0">
                <a:solidFill>
                  <a:srgbClr val="000000"/>
                </a:solidFill>
                <a:latin typeface="Arial"/>
                <a:ea typeface="Helvetica" charset="0"/>
                <a:cs typeface="Arial"/>
              </a:rPr>
              <a:t>, and nation</a:t>
            </a:r>
          </a:p>
        </p:txBody>
      </p:sp>
      <p:sp>
        <p:nvSpPr>
          <p:cNvPr id="9" name="Rectangle 8"/>
          <p:cNvSpPr/>
          <p:nvPr/>
        </p:nvSpPr>
        <p:spPr>
          <a:xfrm>
            <a:off x="4420552" y="1518216"/>
            <a:ext cx="3580448" cy="2074927"/>
          </a:xfrm>
          <a:prstGeom prst="rect">
            <a:avLst/>
          </a:prstGeom>
        </p:spPr>
        <p:txBody>
          <a:bodyPr wrap="square">
            <a:spAutoFit/>
          </a:bodyPr>
          <a:lstStyle/>
          <a:p>
            <a:pPr defTabSz="342900" eaLnBrk="1" fontAlgn="auto" hangingPunct="1">
              <a:spcBef>
                <a:spcPts val="0"/>
              </a:spcBef>
              <a:spcAft>
                <a:spcPts val="0"/>
              </a:spcAft>
            </a:pPr>
            <a:r>
              <a:rPr lang="en-US" sz="1500" b="1" dirty="0">
                <a:solidFill>
                  <a:srgbClr val="8A0000"/>
                </a:solidFill>
                <a:latin typeface="Helvetica" charset="0"/>
                <a:ea typeface="Helvetica" charset="0"/>
                <a:cs typeface="Helvetica" charset="0"/>
              </a:rPr>
              <a:t>Research Areas of Focus and Impact</a:t>
            </a:r>
          </a:p>
          <a:p>
            <a:pPr marL="302419" lvl="2" indent="-167879" defTabSz="342900" eaLnBrk="1" fontAlgn="auto" hangingPunct="1">
              <a:spcBef>
                <a:spcPts val="75"/>
              </a:spcBef>
              <a:spcAft>
                <a:spcPts val="0"/>
              </a:spcAft>
              <a:buClr>
                <a:prstClr val="black"/>
              </a:buClr>
              <a:buSzPct val="80000"/>
              <a:buFont typeface="Arial" charset="0"/>
              <a:buChar char="•"/>
              <a:defRPr/>
            </a:pPr>
            <a:r>
              <a:rPr lang="en-US" sz="1350" dirty="0">
                <a:solidFill>
                  <a:prstClr val="black"/>
                </a:solidFill>
                <a:latin typeface="Helvetica" charset="0"/>
                <a:ea typeface="Helvetica" charset="0"/>
                <a:cs typeface="Helvetica" charset="0"/>
              </a:rPr>
              <a:t>Basic, translational, clinical, population</a:t>
            </a:r>
          </a:p>
          <a:p>
            <a:pPr marL="302419" lvl="2" indent="-167879" defTabSz="342900" eaLnBrk="1" fontAlgn="auto" hangingPunct="1">
              <a:spcBef>
                <a:spcPts val="75"/>
              </a:spcBef>
              <a:spcAft>
                <a:spcPts val="0"/>
              </a:spcAft>
              <a:buClr>
                <a:prstClr val="black"/>
              </a:buClr>
              <a:buSzPct val="80000"/>
              <a:buFont typeface="Arial" charset="0"/>
              <a:buChar char="•"/>
              <a:defRPr/>
            </a:pPr>
            <a:r>
              <a:rPr lang="en-US" sz="1350" dirty="0">
                <a:solidFill>
                  <a:prstClr val="black"/>
                </a:solidFill>
                <a:latin typeface="Helvetica" charset="0"/>
                <a:ea typeface="Helvetica" charset="0"/>
                <a:cs typeface="Helvetica" charset="0"/>
              </a:rPr>
              <a:t>Cancer genetics, pharmacogenomics</a:t>
            </a:r>
          </a:p>
          <a:p>
            <a:pPr marL="302419" lvl="2" indent="-167879" defTabSz="342900" eaLnBrk="1" fontAlgn="auto" hangingPunct="1">
              <a:spcBef>
                <a:spcPts val="75"/>
              </a:spcBef>
              <a:spcAft>
                <a:spcPts val="0"/>
              </a:spcAft>
              <a:buClr>
                <a:prstClr val="black"/>
              </a:buClr>
              <a:buSzPct val="80000"/>
              <a:buFont typeface="Arial" charset="0"/>
              <a:buChar char="•"/>
              <a:defRPr/>
            </a:pPr>
            <a:r>
              <a:rPr lang="en-US" sz="1350" dirty="0">
                <a:solidFill>
                  <a:prstClr val="black"/>
                </a:solidFill>
                <a:latin typeface="Helvetica" charset="0"/>
                <a:ea typeface="Helvetica" charset="0"/>
                <a:cs typeface="Helvetica" charset="0"/>
              </a:rPr>
              <a:t>Cancer immunology and immunotherapy</a:t>
            </a:r>
          </a:p>
          <a:p>
            <a:pPr marL="302419" lvl="2" indent="-167879" defTabSz="342900" eaLnBrk="1" fontAlgn="auto" hangingPunct="1">
              <a:spcBef>
                <a:spcPts val="75"/>
              </a:spcBef>
              <a:spcAft>
                <a:spcPts val="0"/>
              </a:spcAft>
              <a:buClr>
                <a:prstClr val="black"/>
              </a:buClr>
              <a:buSzPct val="80000"/>
              <a:buFont typeface="Arial" charset="0"/>
              <a:buChar char="•"/>
              <a:defRPr/>
            </a:pPr>
            <a:r>
              <a:rPr lang="en-US" sz="1350" dirty="0">
                <a:solidFill>
                  <a:prstClr val="black"/>
                </a:solidFill>
                <a:latin typeface="Helvetica" charset="0"/>
                <a:ea typeface="Helvetica" charset="0"/>
                <a:cs typeface="Helvetica" charset="0"/>
              </a:rPr>
              <a:t>Early-phase clinical trials </a:t>
            </a:r>
          </a:p>
          <a:p>
            <a:pPr marL="302419" lvl="2" indent="-167879" defTabSz="342900" eaLnBrk="1" fontAlgn="auto" hangingPunct="1">
              <a:spcBef>
                <a:spcPts val="75"/>
              </a:spcBef>
              <a:spcAft>
                <a:spcPts val="0"/>
              </a:spcAft>
              <a:buClr>
                <a:prstClr val="black"/>
              </a:buClr>
              <a:buSzPct val="80000"/>
              <a:buFont typeface="Arial" charset="0"/>
              <a:buChar char="•"/>
              <a:defRPr/>
            </a:pPr>
            <a:r>
              <a:rPr lang="en-US" sz="1350" dirty="0">
                <a:solidFill>
                  <a:prstClr val="black"/>
                </a:solidFill>
                <a:latin typeface="Helvetica" charset="0"/>
                <a:ea typeface="Helvetica" charset="0"/>
                <a:cs typeface="Helvetica" charset="0"/>
              </a:rPr>
              <a:t>New treatment paradigms, e.g., HNSCC</a:t>
            </a:r>
          </a:p>
          <a:p>
            <a:pPr marL="302419" lvl="2" indent="-167879" defTabSz="342900" eaLnBrk="1" fontAlgn="auto" hangingPunct="1">
              <a:spcBef>
                <a:spcPts val="75"/>
              </a:spcBef>
              <a:spcAft>
                <a:spcPts val="0"/>
              </a:spcAft>
              <a:buClr>
                <a:prstClr val="black"/>
              </a:buClr>
              <a:buSzPct val="80000"/>
              <a:buFont typeface="Arial" charset="0"/>
              <a:buChar char="•"/>
              <a:defRPr/>
            </a:pPr>
            <a:r>
              <a:rPr lang="en-US" sz="1350" dirty="0">
                <a:solidFill>
                  <a:prstClr val="black"/>
                </a:solidFill>
                <a:latin typeface="Helvetica" charset="0"/>
                <a:ea typeface="Helvetica" charset="0"/>
                <a:cs typeface="Helvetica" charset="0"/>
              </a:rPr>
              <a:t>Molecular epidemiology, high-risk populations, e.g., minority groups</a:t>
            </a:r>
          </a:p>
          <a:p>
            <a:pPr marL="302419" lvl="2" indent="-167879" defTabSz="342900" eaLnBrk="1" fontAlgn="auto" hangingPunct="1">
              <a:spcBef>
                <a:spcPts val="75"/>
              </a:spcBef>
              <a:spcAft>
                <a:spcPts val="0"/>
              </a:spcAft>
              <a:buClr>
                <a:prstClr val="black"/>
              </a:buClr>
              <a:buSzPct val="80000"/>
              <a:buFont typeface="Arial" charset="0"/>
              <a:buChar char="•"/>
              <a:defRPr/>
            </a:pPr>
            <a:r>
              <a:rPr lang="en-US" sz="1350" dirty="0">
                <a:solidFill>
                  <a:prstClr val="black"/>
                </a:solidFill>
                <a:latin typeface="Helvetica" charset="0"/>
                <a:ea typeface="Helvetica" charset="0"/>
                <a:cs typeface="Helvetica" charset="0"/>
              </a:rPr>
              <a:t>Cancer risk behaviors, e.g., tobacco use</a:t>
            </a:r>
          </a:p>
        </p:txBody>
      </p:sp>
      <p:sp>
        <p:nvSpPr>
          <p:cNvPr id="10" name="Rectangle 9"/>
          <p:cNvSpPr/>
          <p:nvPr/>
        </p:nvSpPr>
        <p:spPr>
          <a:xfrm>
            <a:off x="1143000" y="3452081"/>
            <a:ext cx="3257550" cy="1922267"/>
          </a:xfrm>
          <a:prstGeom prst="rect">
            <a:avLst/>
          </a:prstGeom>
          <a:solidFill>
            <a:srgbClr val="9EC0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342900" eaLnBrk="1" fontAlgn="auto" hangingPunct="1">
              <a:spcBef>
                <a:spcPts val="0"/>
              </a:spcBef>
              <a:spcAft>
                <a:spcPts val="450"/>
              </a:spcAft>
            </a:pPr>
            <a:r>
              <a:rPr lang="en-US" sz="1350">
                <a:solidFill>
                  <a:prstClr val="black"/>
                </a:solidFill>
                <a:latin typeface="Helvetica"/>
                <a:cs typeface="Helvetica"/>
              </a:rPr>
              <a:t>	</a:t>
            </a:r>
            <a:endParaRPr lang="en-US" sz="1350" dirty="0">
              <a:solidFill>
                <a:prstClr val="black"/>
              </a:solidFill>
              <a:latin typeface="Helvetica"/>
              <a:cs typeface="Helvetica"/>
            </a:endParaRPr>
          </a:p>
        </p:txBody>
      </p:sp>
      <p:sp>
        <p:nvSpPr>
          <p:cNvPr id="11" name="Rectangle 10"/>
          <p:cNvSpPr/>
          <p:nvPr/>
        </p:nvSpPr>
        <p:spPr>
          <a:xfrm>
            <a:off x="1420805" y="5019108"/>
            <a:ext cx="890308" cy="323165"/>
          </a:xfrm>
          <a:prstGeom prst="rect">
            <a:avLst/>
          </a:prstGeom>
        </p:spPr>
        <p:txBody>
          <a:bodyPr wrap="none">
            <a:spAutoFit/>
          </a:bodyPr>
          <a:lstStyle/>
          <a:p>
            <a:pPr marL="8335" lvl="2" defTabSz="342900" eaLnBrk="1" fontAlgn="auto" hangingPunct="1">
              <a:spcBef>
                <a:spcPts val="450"/>
              </a:spcBef>
              <a:spcAft>
                <a:spcPts val="450"/>
              </a:spcAft>
              <a:buClr>
                <a:prstClr val="black"/>
              </a:buClr>
              <a:buSzPct val="80000"/>
            </a:pPr>
            <a:r>
              <a:rPr lang="en-US" sz="1500" dirty="0">
                <a:solidFill>
                  <a:prstClr val="black"/>
                </a:solidFill>
                <a:latin typeface="Helvetica" charset="0"/>
                <a:ea typeface="Helvetica" charset="0"/>
                <a:cs typeface="Helvetica" charset="0"/>
              </a:rPr>
              <a:t>107,050</a:t>
            </a:r>
          </a:p>
        </p:txBody>
      </p:sp>
      <p:sp>
        <p:nvSpPr>
          <p:cNvPr id="12" name="Rectangle 11"/>
          <p:cNvSpPr/>
          <p:nvPr/>
        </p:nvSpPr>
        <p:spPr>
          <a:xfrm>
            <a:off x="1420804" y="4632606"/>
            <a:ext cx="877163" cy="323165"/>
          </a:xfrm>
          <a:prstGeom prst="rect">
            <a:avLst/>
          </a:prstGeom>
        </p:spPr>
        <p:txBody>
          <a:bodyPr wrap="none">
            <a:spAutoFit/>
          </a:bodyPr>
          <a:lstStyle/>
          <a:p>
            <a:pPr marL="8335" lvl="2" defTabSz="342900" eaLnBrk="1" fontAlgn="auto" hangingPunct="1">
              <a:spcBef>
                <a:spcPts val="0"/>
              </a:spcBef>
              <a:spcAft>
                <a:spcPts val="0"/>
              </a:spcAft>
              <a:buClr>
                <a:prstClr val="black"/>
              </a:buClr>
              <a:buSzPct val="80000"/>
            </a:pPr>
            <a:r>
              <a:rPr lang="en-US" sz="1500" dirty="0">
                <a:solidFill>
                  <a:prstClr val="black"/>
                </a:solidFill>
                <a:latin typeface="Helvetica" charset="0"/>
                <a:ea typeface="Helvetica" charset="0"/>
                <a:cs typeface="Helvetica" charset="0"/>
              </a:rPr>
              <a:t>5,558 	</a:t>
            </a:r>
          </a:p>
        </p:txBody>
      </p:sp>
      <p:sp>
        <p:nvSpPr>
          <p:cNvPr id="13" name="Rectangle 12"/>
          <p:cNvSpPr/>
          <p:nvPr/>
        </p:nvSpPr>
        <p:spPr>
          <a:xfrm>
            <a:off x="1420805" y="4173582"/>
            <a:ext cx="781304" cy="323165"/>
          </a:xfrm>
          <a:prstGeom prst="rect">
            <a:avLst/>
          </a:prstGeom>
        </p:spPr>
        <p:txBody>
          <a:bodyPr wrap="none">
            <a:spAutoFit/>
          </a:bodyPr>
          <a:lstStyle/>
          <a:p>
            <a:pPr marL="8335" lvl="2" defTabSz="342900" eaLnBrk="1" fontAlgn="auto" hangingPunct="1">
              <a:spcBef>
                <a:spcPts val="450"/>
              </a:spcBef>
              <a:spcAft>
                <a:spcPts val="450"/>
              </a:spcAft>
              <a:buClr>
                <a:prstClr val="black"/>
              </a:buClr>
              <a:buSzPct val="80000"/>
            </a:pPr>
            <a:r>
              <a:rPr lang="en-US" sz="1500" dirty="0">
                <a:solidFill>
                  <a:prstClr val="black"/>
                </a:solidFill>
                <a:latin typeface="Helvetica" charset="0"/>
                <a:ea typeface="Helvetica" charset="0"/>
                <a:cs typeface="Helvetica" charset="0"/>
              </a:rPr>
              <a:t>4,090  </a:t>
            </a:r>
          </a:p>
        </p:txBody>
      </p:sp>
      <p:sp>
        <p:nvSpPr>
          <p:cNvPr id="14" name="Rectangle 13"/>
          <p:cNvSpPr/>
          <p:nvPr/>
        </p:nvSpPr>
        <p:spPr>
          <a:xfrm>
            <a:off x="1420804" y="3766826"/>
            <a:ext cx="877163" cy="323165"/>
          </a:xfrm>
          <a:prstGeom prst="rect">
            <a:avLst/>
          </a:prstGeom>
        </p:spPr>
        <p:txBody>
          <a:bodyPr wrap="none">
            <a:spAutoFit/>
          </a:bodyPr>
          <a:lstStyle/>
          <a:p>
            <a:pPr marL="8335" lvl="2" defTabSz="342900" eaLnBrk="1" fontAlgn="auto" hangingPunct="1">
              <a:spcBef>
                <a:spcPts val="450"/>
              </a:spcBef>
              <a:spcAft>
                <a:spcPts val="450"/>
              </a:spcAft>
              <a:buClr>
                <a:prstClr val="black"/>
              </a:buClr>
              <a:buSzPct val="80000"/>
            </a:pPr>
            <a:r>
              <a:rPr lang="en-US" sz="1500" dirty="0">
                <a:solidFill>
                  <a:prstClr val="black"/>
                </a:solidFill>
                <a:latin typeface="Helvetica" charset="0"/>
                <a:ea typeface="Helvetica" charset="0"/>
                <a:cs typeface="Helvetica" charset="0"/>
              </a:rPr>
              <a:t>&gt;7,000 	</a:t>
            </a:r>
          </a:p>
        </p:txBody>
      </p:sp>
      <p:sp>
        <p:nvSpPr>
          <p:cNvPr id="15" name="Rectangle 14"/>
          <p:cNvSpPr/>
          <p:nvPr/>
        </p:nvSpPr>
        <p:spPr>
          <a:xfrm>
            <a:off x="1214439" y="3477873"/>
            <a:ext cx="1700212" cy="323165"/>
          </a:xfrm>
          <a:prstGeom prst="rect">
            <a:avLst/>
          </a:prstGeom>
        </p:spPr>
        <p:txBody>
          <a:bodyPr wrap="square">
            <a:spAutoFit/>
          </a:bodyPr>
          <a:lstStyle/>
          <a:p>
            <a:pPr marL="134541" indent="-134541" defTabSz="342900" eaLnBrk="1" fontAlgn="auto" hangingPunct="1">
              <a:spcBef>
                <a:spcPts val="0"/>
              </a:spcBef>
              <a:spcAft>
                <a:spcPts val="450"/>
              </a:spcAft>
            </a:pPr>
            <a:r>
              <a:rPr lang="en-US" sz="1500" b="1" dirty="0">
                <a:solidFill>
                  <a:srgbClr val="8A0000"/>
                </a:solidFill>
                <a:latin typeface="Helvetica" charset="0"/>
                <a:ea typeface="Helvetica" charset="0"/>
                <a:cs typeface="Helvetica" charset="0"/>
              </a:rPr>
              <a:t>Metrics (2016)</a:t>
            </a:r>
            <a:endParaRPr lang="en-US" sz="1500" b="1" dirty="0">
              <a:solidFill>
                <a:prstClr val="black"/>
              </a:solidFill>
              <a:latin typeface="Helvetica" charset="0"/>
              <a:ea typeface="Helvetica" charset="0"/>
              <a:cs typeface="Helvetica" charset="0"/>
            </a:endParaRPr>
          </a:p>
        </p:txBody>
      </p:sp>
      <p:cxnSp>
        <p:nvCxnSpPr>
          <p:cNvPr id="16" name="Straight Connector 15"/>
          <p:cNvCxnSpPr/>
          <p:nvPr/>
        </p:nvCxnSpPr>
        <p:spPr>
          <a:xfrm>
            <a:off x="1372782" y="4112239"/>
            <a:ext cx="2769828" cy="0"/>
          </a:xfrm>
          <a:prstGeom prst="line">
            <a:avLst/>
          </a:prstGeom>
          <a:ln w="12700">
            <a:solidFill>
              <a:srgbClr val="440000"/>
            </a:solidFill>
          </a:ln>
          <a:effectLst>
            <a:outerShdw blurRad="38100" dist="1270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2717563" y="4633812"/>
            <a:ext cx="1627688" cy="323165"/>
          </a:xfrm>
          <a:prstGeom prst="rect">
            <a:avLst/>
          </a:prstGeom>
        </p:spPr>
        <p:txBody>
          <a:bodyPr wrap="square">
            <a:spAutoFit/>
          </a:bodyPr>
          <a:lstStyle/>
          <a:p>
            <a:pPr marL="8335" lvl="2" defTabSz="342900" eaLnBrk="1" fontAlgn="auto" hangingPunct="1">
              <a:spcBef>
                <a:spcPts val="0"/>
              </a:spcBef>
              <a:spcAft>
                <a:spcPts val="0"/>
              </a:spcAft>
              <a:buClr>
                <a:prstClr val="black"/>
              </a:buClr>
              <a:buSzPct val="80000"/>
            </a:pPr>
            <a:r>
              <a:rPr lang="en-US" sz="1500" dirty="0">
                <a:solidFill>
                  <a:prstClr val="black"/>
                </a:solidFill>
                <a:latin typeface="Helvetica" charset="0"/>
                <a:ea typeface="Helvetica" charset="0"/>
                <a:cs typeface="Helvetica" charset="0"/>
              </a:rPr>
              <a:t>Inpatient admits</a:t>
            </a:r>
          </a:p>
        </p:txBody>
      </p:sp>
      <p:sp>
        <p:nvSpPr>
          <p:cNvPr id="21" name="Rectangle 20"/>
          <p:cNvSpPr/>
          <p:nvPr/>
        </p:nvSpPr>
        <p:spPr>
          <a:xfrm>
            <a:off x="2717561" y="5019108"/>
            <a:ext cx="1561966" cy="323165"/>
          </a:xfrm>
          <a:prstGeom prst="rect">
            <a:avLst/>
          </a:prstGeom>
        </p:spPr>
        <p:txBody>
          <a:bodyPr wrap="none">
            <a:spAutoFit/>
          </a:bodyPr>
          <a:lstStyle/>
          <a:p>
            <a:pPr marL="8335" lvl="2" defTabSz="342900" eaLnBrk="1" fontAlgn="auto" hangingPunct="1">
              <a:spcBef>
                <a:spcPts val="450"/>
              </a:spcBef>
              <a:spcAft>
                <a:spcPts val="450"/>
              </a:spcAft>
              <a:buClr>
                <a:prstClr val="black"/>
              </a:buClr>
              <a:buSzPct val="80000"/>
            </a:pPr>
            <a:r>
              <a:rPr lang="en-US" sz="1500" dirty="0">
                <a:solidFill>
                  <a:prstClr val="black"/>
                </a:solidFill>
                <a:latin typeface="Helvetica" charset="0"/>
                <a:ea typeface="Helvetica" charset="0"/>
                <a:cs typeface="Helvetica" charset="0"/>
              </a:rPr>
              <a:t>Outpatient visits</a:t>
            </a:r>
          </a:p>
        </p:txBody>
      </p:sp>
      <p:sp>
        <p:nvSpPr>
          <p:cNvPr id="22" name="Rectangle 21"/>
          <p:cNvSpPr/>
          <p:nvPr/>
        </p:nvSpPr>
        <p:spPr>
          <a:xfrm>
            <a:off x="2717562" y="4196666"/>
            <a:ext cx="1444626" cy="323165"/>
          </a:xfrm>
          <a:prstGeom prst="rect">
            <a:avLst/>
          </a:prstGeom>
        </p:spPr>
        <p:txBody>
          <a:bodyPr wrap="none">
            <a:spAutoFit/>
          </a:bodyPr>
          <a:lstStyle/>
          <a:p>
            <a:pPr defTabSz="342900" eaLnBrk="1" fontAlgn="auto" hangingPunct="1">
              <a:spcBef>
                <a:spcPts val="0"/>
              </a:spcBef>
              <a:spcAft>
                <a:spcPts val="0"/>
              </a:spcAft>
            </a:pPr>
            <a:r>
              <a:rPr lang="en-US" sz="1500" dirty="0">
                <a:solidFill>
                  <a:prstClr val="black"/>
                </a:solidFill>
                <a:latin typeface="Helvetica" charset="0"/>
                <a:ea typeface="Helvetica" charset="0"/>
                <a:cs typeface="Helvetica" charset="0"/>
              </a:rPr>
              <a:t>Registry </a:t>
            </a:r>
            <a:r>
              <a:rPr lang="en-US" sz="1350" dirty="0">
                <a:solidFill>
                  <a:prstClr val="black"/>
                </a:solidFill>
                <a:latin typeface="Helvetica" charset="0"/>
                <a:ea typeface="Helvetica" charset="0"/>
                <a:cs typeface="Helvetica" charset="0"/>
              </a:rPr>
              <a:t>cases </a:t>
            </a:r>
            <a:endParaRPr lang="en-US" sz="1350" dirty="0">
              <a:solidFill>
                <a:prstClr val="black"/>
              </a:solidFill>
              <a:latin typeface="Calibri"/>
            </a:endParaRPr>
          </a:p>
        </p:txBody>
      </p:sp>
      <p:sp>
        <p:nvSpPr>
          <p:cNvPr id="23" name="Rectangle 22"/>
          <p:cNvSpPr/>
          <p:nvPr/>
        </p:nvSpPr>
        <p:spPr>
          <a:xfrm>
            <a:off x="2717562" y="3747389"/>
            <a:ext cx="1307089" cy="323165"/>
          </a:xfrm>
          <a:prstGeom prst="rect">
            <a:avLst/>
          </a:prstGeom>
        </p:spPr>
        <p:txBody>
          <a:bodyPr wrap="none">
            <a:spAutoFit/>
          </a:bodyPr>
          <a:lstStyle/>
          <a:p>
            <a:pPr marL="8335" lvl="2" defTabSz="342900" eaLnBrk="1" fontAlgn="auto" hangingPunct="1">
              <a:spcBef>
                <a:spcPts val="450"/>
              </a:spcBef>
              <a:spcAft>
                <a:spcPts val="450"/>
              </a:spcAft>
              <a:buClr>
                <a:prstClr val="black"/>
              </a:buClr>
              <a:buSzPct val="80000"/>
            </a:pPr>
            <a:r>
              <a:rPr lang="en-US" sz="1500" dirty="0">
                <a:solidFill>
                  <a:prstClr val="black"/>
                </a:solidFill>
                <a:latin typeface="Helvetica" charset="0"/>
                <a:ea typeface="Helvetica" charset="0"/>
                <a:cs typeface="Helvetica" charset="0"/>
              </a:rPr>
              <a:t>New patients</a:t>
            </a:r>
          </a:p>
        </p:txBody>
      </p:sp>
      <p:cxnSp>
        <p:nvCxnSpPr>
          <p:cNvPr id="35" name="Straight Connector 34"/>
          <p:cNvCxnSpPr/>
          <p:nvPr/>
        </p:nvCxnSpPr>
        <p:spPr>
          <a:xfrm>
            <a:off x="1372782" y="4556064"/>
            <a:ext cx="2769828" cy="0"/>
          </a:xfrm>
          <a:prstGeom prst="line">
            <a:avLst/>
          </a:prstGeom>
          <a:ln w="12700">
            <a:solidFill>
              <a:srgbClr val="440000"/>
            </a:solidFill>
          </a:ln>
          <a:effectLst>
            <a:outerShdw blurRad="38100" dist="1270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372782" y="4989794"/>
            <a:ext cx="2769828" cy="0"/>
          </a:xfrm>
          <a:prstGeom prst="line">
            <a:avLst/>
          </a:prstGeom>
          <a:ln w="12700">
            <a:solidFill>
              <a:srgbClr val="440000"/>
            </a:solidFill>
          </a:ln>
          <a:effectLst>
            <a:outerShdw blurRad="38100" dist="1270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4389160" y="1611130"/>
            <a:ext cx="11390" cy="1685456"/>
          </a:xfrm>
          <a:prstGeom prst="line">
            <a:avLst/>
          </a:prstGeom>
          <a:ln w="12700">
            <a:solidFill>
              <a:srgbClr val="440000"/>
            </a:solidFill>
          </a:ln>
          <a:effectLst>
            <a:outerShdw blurRad="39370" dist="2032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26152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8058" y="1125143"/>
            <a:ext cx="2488142" cy="657225"/>
          </a:xfrm>
        </p:spPr>
        <p:txBody>
          <a:bodyPr/>
          <a:lstStyle/>
          <a:p>
            <a:pPr algn="l">
              <a:defRPr/>
            </a:pPr>
            <a:r>
              <a:rPr lang="en-US" dirty="0">
                <a:solidFill>
                  <a:srgbClr val="000000"/>
                </a:solidFill>
                <a:latin typeface="Arial" charset="0"/>
                <a:ea typeface="ＭＳ Ｐゴシック" charset="0"/>
              </a:rPr>
              <a:t>Key </a:t>
            </a:r>
            <a:r>
              <a:rPr lang="en-US" dirty="0" smtClean="0">
                <a:solidFill>
                  <a:srgbClr val="000000"/>
                </a:solidFill>
                <a:latin typeface="Arial" charset="0"/>
                <a:ea typeface="ＭＳ Ｐゴシック" charset="0"/>
              </a:rPr>
              <a:t>Metrics</a:t>
            </a:r>
            <a:endParaRPr lang="en-US" dirty="0">
              <a:solidFill>
                <a:srgbClr val="000000"/>
              </a:solidFill>
              <a:latin typeface="Arial" charset="0"/>
              <a:ea typeface="ＭＳ Ｐゴシック" charset="0"/>
            </a:endParaRPr>
          </a:p>
        </p:txBody>
      </p:sp>
      <p:graphicFrame>
        <p:nvGraphicFramePr>
          <p:cNvPr id="3" name="Table 2"/>
          <p:cNvGraphicFramePr>
            <a:graphicFrameLocks noGrp="1"/>
          </p:cNvGraphicFramePr>
          <p:nvPr>
            <p:extLst/>
          </p:nvPr>
        </p:nvGraphicFramePr>
        <p:xfrm>
          <a:off x="1518710" y="1747841"/>
          <a:ext cx="6106623" cy="3205158"/>
        </p:xfrm>
        <a:graphic>
          <a:graphicData uri="http://schemas.openxmlformats.org/drawingml/2006/table">
            <a:tbl>
              <a:tblPr/>
              <a:tblGrid>
                <a:gridCol w="3652673">
                  <a:extLst>
                    <a:ext uri="{9D8B030D-6E8A-4147-A177-3AD203B41FA5}">
                      <a16:colId xmlns="" xmlns:a16="http://schemas.microsoft.com/office/drawing/2014/main" val="20000"/>
                    </a:ext>
                  </a:extLst>
                </a:gridCol>
                <a:gridCol w="1314275">
                  <a:extLst>
                    <a:ext uri="{9D8B030D-6E8A-4147-A177-3AD203B41FA5}">
                      <a16:colId xmlns="" xmlns:a16="http://schemas.microsoft.com/office/drawing/2014/main" val="20001"/>
                    </a:ext>
                  </a:extLst>
                </a:gridCol>
                <a:gridCol w="1139675">
                  <a:extLst>
                    <a:ext uri="{9D8B030D-6E8A-4147-A177-3AD203B41FA5}">
                      <a16:colId xmlns="" xmlns:a16="http://schemas.microsoft.com/office/drawing/2014/main" val="20002"/>
                    </a:ext>
                  </a:extLst>
                </a:gridCol>
              </a:tblGrid>
              <a:tr h="32509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rPr>
                        <a:t>2012</a:t>
                      </a:r>
                      <a:endPar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C0E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rPr>
                        <a:t>2019</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C0E5"/>
                    </a:solidFill>
                  </a:tcPr>
                </a:tc>
                <a:extLst>
                  <a:ext uri="{0D108BD9-81ED-4DB2-BD59-A6C34878D82A}">
                    <a16:rowId xmlns="" xmlns:a16="http://schemas.microsoft.com/office/drawing/2014/main" val="10000"/>
                  </a:ext>
                </a:extLst>
              </a:tr>
              <a:tr h="360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rPr>
                        <a:t>UCCCC Members</a:t>
                      </a: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210</a:t>
                      </a: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234</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60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rPr>
                        <a:t>Research Programs</a:t>
                      </a:r>
                      <a:endPar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6</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5</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60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ＭＳ Ｐゴシック" charset="0"/>
                          <a:cs typeface="ＭＳ Ｐゴシック" charset="0"/>
                        </a:rPr>
                        <a:t>Cases in </a:t>
                      </a:r>
                      <a:r>
                        <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rPr>
                        <a:t>Cancer Registry</a:t>
                      </a: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3243</a:t>
                      </a: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charset="0"/>
                          <a:ea typeface="ＭＳ Ｐゴシック" charset="0"/>
                          <a:cs typeface="ＭＳ Ｐゴシック" charset="0"/>
                        </a:rPr>
                        <a:t>4309</a:t>
                      </a:r>
                      <a:endPar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60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rPr>
                        <a:t>Therapeutic </a:t>
                      </a:r>
                      <a:r>
                        <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rPr>
                        <a:t>Trial </a:t>
                      </a:r>
                      <a:r>
                        <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rPr>
                        <a:t>Accrual</a:t>
                      </a:r>
                      <a:endParaRPr kumimoji="0" lang="en-US" sz="11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879 </a:t>
                      </a:r>
                      <a:r>
                        <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1100" b="0" i="0" u="none" strike="noStrike" cap="none" normalizeH="0" baseline="0" dirty="0" smtClean="0">
                          <a:ln>
                            <a:noFill/>
                          </a:ln>
                          <a:solidFill>
                            <a:schemeClr val="tx1"/>
                          </a:solidFill>
                          <a:effectLst/>
                          <a:latin typeface="Arial" charset="0"/>
                          <a:ea typeface="ＭＳ Ｐゴシック" charset="0"/>
                          <a:cs typeface="ＭＳ Ｐゴシック" charset="0"/>
                        </a:rPr>
                        <a:t>23%</a:t>
                      </a:r>
                      <a:r>
                        <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1130 </a:t>
                      </a:r>
                      <a:r>
                        <a:rPr kumimoji="0" lang="en-US" sz="1100" b="0" i="0" u="none" strike="noStrike" cap="none" normalizeH="0" baseline="0" dirty="0" smtClean="0">
                          <a:ln>
                            <a:noFill/>
                          </a:ln>
                          <a:solidFill>
                            <a:schemeClr val="tx1"/>
                          </a:solidFill>
                          <a:effectLst/>
                          <a:latin typeface="Arial" charset="0"/>
                          <a:ea typeface="ＭＳ Ｐゴシック" charset="0"/>
                          <a:cs typeface="ＭＳ Ｐゴシック" charset="0"/>
                        </a:rPr>
                        <a:t>(32.4%)</a:t>
                      </a:r>
                      <a:endParaRPr kumimoji="0" lang="en-US" sz="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60008">
                <a:tc>
                  <a:txBody>
                    <a:bodyPr/>
                    <a:lstStyle/>
                    <a:p>
                      <a:pPr marL="290513" marR="0" lvl="0" indent="-290513"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ＭＳ Ｐゴシック" charset="0"/>
                          <a:cs typeface="ＭＳ Ｐゴシック" charset="0"/>
                        </a:rPr>
                        <a:t>Minority Accrual</a:t>
                      </a:r>
                      <a:endPar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167 </a:t>
                      </a:r>
                      <a:r>
                        <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1100" b="0" i="0" u="none" strike="noStrike" cap="none" normalizeH="0" baseline="0" dirty="0" smtClean="0">
                          <a:ln>
                            <a:noFill/>
                          </a:ln>
                          <a:solidFill>
                            <a:schemeClr val="tx1"/>
                          </a:solidFill>
                          <a:effectLst/>
                          <a:latin typeface="Arial" charset="0"/>
                          <a:ea typeface="ＭＳ Ｐゴシック" charset="0"/>
                          <a:cs typeface="ＭＳ Ｐゴシック" charset="0"/>
                        </a:rPr>
                        <a:t>19%</a:t>
                      </a:r>
                      <a:r>
                        <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rPr>
                        <a:t>)</a:t>
                      </a: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220 </a:t>
                      </a:r>
                      <a:r>
                        <a:rPr kumimoji="0" lang="en-US" sz="1100" b="0" i="0" u="none" strike="noStrike" cap="none" normalizeH="0" baseline="0" dirty="0" smtClean="0">
                          <a:ln>
                            <a:noFill/>
                          </a:ln>
                          <a:solidFill>
                            <a:schemeClr val="tx1"/>
                          </a:solidFill>
                          <a:effectLst/>
                          <a:latin typeface="Arial" charset="0"/>
                          <a:ea typeface="ＭＳ Ｐゴシック" charset="0"/>
                          <a:cs typeface="ＭＳ Ｐゴシック" charset="0"/>
                        </a:rPr>
                        <a:t>(19.5%)</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60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rPr>
                        <a:t>Peer-reviewed Total Funding (DC</a:t>
                      </a:r>
                      <a:r>
                        <a:rPr kumimoji="0" lang="en-US" sz="1400" b="1" i="0" u="none" strike="noStrike" cap="none" normalizeH="0" baseline="0" dirty="0" smtClean="0">
                          <a:ln>
                            <a:noFill/>
                          </a:ln>
                          <a:solidFill>
                            <a:srgbClr val="000000"/>
                          </a:solidFill>
                          <a:effectLst/>
                          <a:latin typeface="Arial" charset="0"/>
                          <a:ea typeface="ＭＳ Ｐゴシック" charset="0"/>
                          <a:cs typeface="ＭＳ Ｐゴシック" charset="0"/>
                        </a:rPr>
                        <a:t>)</a:t>
                      </a:r>
                      <a:endPar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$69.2M</a:t>
                      </a: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$46.6M</a:t>
                      </a:r>
                      <a:endParaRPr kumimoji="0" lang="en-US" sz="1200" b="0" i="0" u="none" strike="noStrike" cap="none" normalizeH="0" baseline="30000" dirty="0">
                        <a:ln>
                          <a:noFill/>
                        </a:ln>
                        <a:solidFill>
                          <a:srgbClr val="000000"/>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60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rPr>
                        <a:t>Peer-reviewed NCI Funding (DC</a:t>
                      </a:r>
                      <a:r>
                        <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$21M</a:t>
                      </a: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$21.1M</a:t>
                      </a:r>
                      <a:endParaRPr kumimoji="0" lang="en-US" sz="1200" b="0" i="0" u="none" strike="noStrike" cap="none" normalizeH="0" baseline="30000" dirty="0">
                        <a:ln>
                          <a:noFill/>
                        </a:ln>
                        <a:solidFill>
                          <a:srgbClr val="000000"/>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600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rPr>
                        <a:t>Total Funding (DC)</a:t>
                      </a: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ＭＳ Ｐゴシック" charset="0"/>
                        </a:rPr>
                        <a:t>$83M</a:t>
                      </a: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$67.9M</a:t>
                      </a:r>
                      <a:endParaRPr kumimoji="0" lang="en-US" sz="1200" b="0" i="0" u="none" strike="noStrike" cap="none" normalizeH="0" baseline="30000" dirty="0">
                        <a:ln>
                          <a:noFill/>
                        </a:ln>
                        <a:solidFill>
                          <a:srgbClr val="000000"/>
                        </a:solidFill>
                        <a:effectLst/>
                        <a:latin typeface="Arial" charset="0"/>
                        <a:ea typeface="ＭＳ Ｐゴシック" charset="0"/>
                        <a:cs typeface="ＭＳ Ｐゴシック" charset="0"/>
                      </a:endParaRPr>
                    </a:p>
                  </a:txBody>
                  <a:tcPr marL="60960" marR="6096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bl>
          </a:graphicData>
        </a:graphic>
      </p:graphicFrame>
      <p:sp>
        <p:nvSpPr>
          <p:cNvPr id="5" name="Slide Number Placeholder 3"/>
          <p:cNvSpPr>
            <a:spLocks noGrp="1"/>
          </p:cNvSpPr>
          <p:nvPr>
            <p:ph type="sldNum" sz="quarter" idx="10"/>
          </p:nvPr>
        </p:nvSpPr>
        <p:spPr>
          <a:xfrm>
            <a:off x="4135588" y="5660267"/>
            <a:ext cx="810022" cy="273844"/>
          </a:xfrm>
        </p:spPr>
        <p:txBody>
          <a:bodyPr/>
          <a:lstStyle>
            <a:lvl1pPr>
              <a:defRPr sz="1050" b="1">
                <a:solidFill>
                  <a:srgbClr val="FFFF00"/>
                </a:solidFill>
                <a:latin typeface="Arial" charset="0"/>
                <a:ea typeface="ＭＳ Ｐゴシック" charset="0"/>
                <a:cs typeface="ＭＳ Ｐゴシック" charset="0"/>
              </a:defRPr>
            </a:lvl1pPr>
            <a:lvl2pPr marL="557213" indent="-214313">
              <a:defRPr sz="1050" b="1">
                <a:solidFill>
                  <a:srgbClr val="FFFF00"/>
                </a:solidFill>
                <a:latin typeface="Arial" charset="0"/>
                <a:ea typeface="ＭＳ Ｐゴシック" charset="0"/>
              </a:defRPr>
            </a:lvl2pPr>
            <a:lvl3pPr marL="857250" indent="-171450">
              <a:defRPr sz="1050" b="1">
                <a:solidFill>
                  <a:srgbClr val="FFFF00"/>
                </a:solidFill>
                <a:latin typeface="Arial" charset="0"/>
                <a:ea typeface="ＭＳ Ｐゴシック" charset="0"/>
              </a:defRPr>
            </a:lvl3pPr>
            <a:lvl4pPr marL="1200150" indent="-171450">
              <a:defRPr sz="1050" b="1">
                <a:solidFill>
                  <a:srgbClr val="FFFF00"/>
                </a:solidFill>
                <a:latin typeface="Arial" charset="0"/>
                <a:ea typeface="ＭＳ Ｐゴシック" charset="0"/>
              </a:defRPr>
            </a:lvl4pPr>
            <a:lvl5pPr marL="1543050" indent="-171450">
              <a:defRPr sz="1050" b="1">
                <a:solidFill>
                  <a:srgbClr val="FFFF00"/>
                </a:solidFill>
                <a:latin typeface="Arial" charset="0"/>
                <a:ea typeface="ＭＳ Ｐゴシック" charset="0"/>
              </a:defRPr>
            </a:lvl5pPr>
            <a:lvl6pPr marL="1885950" indent="-171450" eaLnBrk="0" fontAlgn="base" hangingPunct="0">
              <a:spcBef>
                <a:spcPct val="0"/>
              </a:spcBef>
              <a:spcAft>
                <a:spcPct val="0"/>
              </a:spcAft>
              <a:defRPr sz="1050" b="1">
                <a:solidFill>
                  <a:srgbClr val="FFFF00"/>
                </a:solidFill>
                <a:latin typeface="Arial" charset="0"/>
                <a:ea typeface="ＭＳ Ｐゴシック" charset="0"/>
              </a:defRPr>
            </a:lvl6pPr>
            <a:lvl7pPr marL="2228850" indent="-171450" eaLnBrk="0" fontAlgn="base" hangingPunct="0">
              <a:spcBef>
                <a:spcPct val="0"/>
              </a:spcBef>
              <a:spcAft>
                <a:spcPct val="0"/>
              </a:spcAft>
              <a:defRPr sz="1050" b="1">
                <a:solidFill>
                  <a:srgbClr val="FFFF00"/>
                </a:solidFill>
                <a:latin typeface="Arial" charset="0"/>
                <a:ea typeface="ＭＳ Ｐゴシック" charset="0"/>
              </a:defRPr>
            </a:lvl7pPr>
            <a:lvl8pPr marL="2571750" indent="-171450" eaLnBrk="0" fontAlgn="base" hangingPunct="0">
              <a:spcBef>
                <a:spcPct val="0"/>
              </a:spcBef>
              <a:spcAft>
                <a:spcPct val="0"/>
              </a:spcAft>
              <a:defRPr sz="1050" b="1">
                <a:solidFill>
                  <a:srgbClr val="FFFF00"/>
                </a:solidFill>
                <a:latin typeface="Arial" charset="0"/>
                <a:ea typeface="ＭＳ Ｐゴシック" charset="0"/>
              </a:defRPr>
            </a:lvl8pPr>
            <a:lvl9pPr marL="2914650" indent="-171450" eaLnBrk="0" fontAlgn="base" hangingPunct="0">
              <a:spcBef>
                <a:spcPct val="0"/>
              </a:spcBef>
              <a:spcAft>
                <a:spcPct val="0"/>
              </a:spcAft>
              <a:defRPr sz="1050" b="1">
                <a:solidFill>
                  <a:srgbClr val="FFFF00"/>
                </a:solidFill>
                <a:latin typeface="Arial" charset="0"/>
                <a:ea typeface="ＭＳ Ｐゴシック" charset="0"/>
              </a:defRPr>
            </a:lvl9pPr>
          </a:lstStyle>
          <a:p>
            <a:pPr algn="ctr" defTabSz="342900">
              <a:defRPr/>
            </a:pPr>
            <a:fld id="{1328D078-08E5-D544-9450-076D94DD8B5F}" type="slidenum">
              <a:rPr lang="en-US" b="0">
                <a:solidFill>
                  <a:prstClr val="white"/>
                </a:solidFill>
              </a:rPr>
              <a:pPr algn="ctr" defTabSz="342900">
                <a:defRPr/>
              </a:pPr>
              <a:t>18</a:t>
            </a:fld>
            <a:endParaRPr lang="en-US" b="0" dirty="0">
              <a:solidFill>
                <a:prstClr val="white"/>
              </a:solidFill>
            </a:endParaRPr>
          </a:p>
        </p:txBody>
      </p:sp>
    </p:spTree>
    <p:extLst>
      <p:ext uri="{BB962C8B-B14F-4D97-AF65-F5344CB8AC3E}">
        <p14:creationId xmlns:p14="http://schemas.microsoft.com/office/powerpoint/2010/main" val="2780009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UCCCC Clinical Trial Activity</a:t>
            </a:r>
            <a:endParaRPr lang="en-US" dirty="0"/>
          </a:p>
        </p:txBody>
      </p:sp>
      <p:sp>
        <p:nvSpPr>
          <p:cNvPr id="4" name="Slide Number Placeholder 3"/>
          <p:cNvSpPr>
            <a:spLocks noGrp="1"/>
          </p:cNvSpPr>
          <p:nvPr>
            <p:ph type="sldNum" sz="quarter" idx="14"/>
          </p:nvPr>
        </p:nvSpPr>
        <p:spPr/>
        <p:txBody>
          <a:bodyPr/>
          <a:lstStyle/>
          <a:p>
            <a:pPr>
              <a:defRPr/>
            </a:pPr>
            <a:fld id="{F0ACA29D-F09D-432B-999F-85C0467C1281}" type="slidenum">
              <a:rPr lang="en-US" smtClean="0">
                <a:solidFill>
                  <a:srgbClr val="D6D6D0"/>
                </a:solidFill>
              </a:rPr>
              <a:pPr>
                <a:defRPr/>
              </a:pPr>
              <a:t>19</a:t>
            </a:fld>
            <a:endParaRPr lang="en-US" dirty="0">
              <a:solidFill>
                <a:srgbClr val="D6D6D0"/>
              </a:solidFill>
            </a:endParaRPr>
          </a:p>
        </p:txBody>
      </p:sp>
      <p:pic>
        <p:nvPicPr>
          <p:cNvPr id="5" name="Picture 4"/>
          <p:cNvPicPr>
            <a:picLocks noChangeAspect="1"/>
          </p:cNvPicPr>
          <p:nvPr/>
        </p:nvPicPr>
        <p:blipFill>
          <a:blip r:embed="rId2"/>
          <a:stretch>
            <a:fillRect/>
          </a:stretch>
        </p:blipFill>
        <p:spPr>
          <a:xfrm>
            <a:off x="561826" y="2528284"/>
            <a:ext cx="7893356" cy="2260241"/>
          </a:xfrm>
          <a:prstGeom prst="rect">
            <a:avLst/>
          </a:prstGeom>
        </p:spPr>
      </p:pic>
    </p:spTree>
    <p:extLst>
      <p:ext uri="{BB962C8B-B14F-4D97-AF65-F5344CB8AC3E}">
        <p14:creationId xmlns:p14="http://schemas.microsoft.com/office/powerpoint/2010/main" val="63511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3"/>
          <p:cNvSpPr txBox="1">
            <a:spLocks noChangeArrowheads="1"/>
          </p:cNvSpPr>
          <p:nvPr/>
        </p:nvSpPr>
        <p:spPr bwMode="auto">
          <a:xfrm>
            <a:off x="2981325" y="49213"/>
            <a:ext cx="3324225" cy="954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8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chemeClr val="bg1"/>
                </a:solidFill>
              </a:rPr>
              <a:t>Chicago</a:t>
            </a:r>
          </a:p>
          <a:p>
            <a:pPr algn="ctr" eaLnBrk="1" hangingPunct="1">
              <a:spcBef>
                <a:spcPct val="0"/>
              </a:spcBef>
              <a:buFontTx/>
              <a:buNone/>
            </a:pPr>
            <a:r>
              <a:rPr lang="en-US" altLang="en-US" sz="2800" b="1">
                <a:solidFill>
                  <a:schemeClr val="bg1"/>
                </a:solidFill>
              </a:rPr>
              <a:t>Your Kind of Town</a:t>
            </a:r>
          </a:p>
        </p:txBody>
      </p:sp>
      <p:sp>
        <p:nvSpPr>
          <p:cNvPr id="262147" name="Line 5"/>
          <p:cNvSpPr>
            <a:spLocks noChangeShapeType="1"/>
          </p:cNvSpPr>
          <p:nvPr/>
        </p:nvSpPr>
        <p:spPr bwMode="auto">
          <a:xfrm>
            <a:off x="1066800" y="1003300"/>
            <a:ext cx="6705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214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143000"/>
            <a:ext cx="4419600"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214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3919538"/>
            <a:ext cx="4151312" cy="276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215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5200" y="1187450"/>
            <a:ext cx="4046538" cy="269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215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3" y="4164013"/>
            <a:ext cx="3786187" cy="2522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itle 1"/>
          <p:cNvSpPr>
            <a:spLocks noGrp="1"/>
          </p:cNvSpPr>
          <p:nvPr>
            <p:ph type="title"/>
          </p:nvPr>
        </p:nvSpPr>
        <p:spPr>
          <a:xfrm>
            <a:off x="1194388" y="1154956"/>
            <a:ext cx="6852708" cy="517922"/>
          </a:xfrm>
        </p:spPr>
        <p:txBody>
          <a:bodyPr>
            <a:noAutofit/>
          </a:bodyPr>
          <a:lstStyle/>
          <a:p>
            <a:pPr algn="l">
              <a:defRPr/>
            </a:pPr>
            <a:r>
              <a:rPr lang="en-US" sz="3000" dirty="0">
                <a:latin typeface="Arial" charset="0"/>
                <a:ea typeface="ＭＳ Ｐゴシック" charset="0"/>
              </a:rPr>
              <a:t>UCCCC Catchment Area</a:t>
            </a:r>
          </a:p>
        </p:txBody>
      </p:sp>
      <p:grpSp>
        <p:nvGrpSpPr>
          <p:cNvPr id="2" name="Group 1"/>
          <p:cNvGrpSpPr/>
          <p:nvPr/>
        </p:nvGrpSpPr>
        <p:grpSpPr>
          <a:xfrm>
            <a:off x="1266825" y="2116939"/>
            <a:ext cx="4535091" cy="2628900"/>
            <a:chOff x="165100" y="1425575"/>
            <a:chExt cx="6046788" cy="350520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1039" t="8698" b="8101"/>
            <a:stretch>
              <a:fillRect/>
            </a:stretch>
          </p:blipFill>
          <p:spPr bwMode="auto">
            <a:xfrm>
              <a:off x="165100" y="1425575"/>
              <a:ext cx="6046788" cy="3505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1"/>
            <p:cNvSpPr txBox="1">
              <a:spLocks noChangeArrowheads="1"/>
            </p:cNvSpPr>
            <p:nvPr/>
          </p:nvSpPr>
          <p:spPr bwMode="auto">
            <a:xfrm>
              <a:off x="1276351" y="1728788"/>
              <a:ext cx="7778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r>
                <a:rPr lang="en-US" sz="750">
                  <a:solidFill>
                    <a:prstClr val="black"/>
                  </a:solidFill>
                </a:rPr>
                <a:t>McHenry</a:t>
              </a:r>
            </a:p>
          </p:txBody>
        </p:sp>
        <p:sp>
          <p:nvSpPr>
            <p:cNvPr id="7" name="TextBox 9"/>
            <p:cNvSpPr txBox="1">
              <a:spLocks noChangeArrowheads="1"/>
            </p:cNvSpPr>
            <p:nvPr/>
          </p:nvSpPr>
          <p:spPr bwMode="auto">
            <a:xfrm>
              <a:off x="2079625" y="1654175"/>
              <a:ext cx="584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750">
                  <a:solidFill>
                    <a:prstClr val="black"/>
                  </a:solidFill>
                </a:rPr>
                <a:t>Lake, IL</a:t>
              </a:r>
            </a:p>
          </p:txBody>
        </p:sp>
        <p:sp>
          <p:nvSpPr>
            <p:cNvPr id="8" name="TextBox 10"/>
            <p:cNvSpPr txBox="1">
              <a:spLocks noChangeArrowheads="1"/>
            </p:cNvSpPr>
            <p:nvPr/>
          </p:nvSpPr>
          <p:spPr bwMode="auto">
            <a:xfrm>
              <a:off x="1423988" y="2573338"/>
              <a:ext cx="584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750">
                  <a:solidFill>
                    <a:prstClr val="black"/>
                  </a:solidFill>
                </a:rPr>
                <a:t>Kane</a:t>
              </a:r>
            </a:p>
          </p:txBody>
        </p:sp>
        <p:sp>
          <p:nvSpPr>
            <p:cNvPr id="9" name="TextBox 11"/>
            <p:cNvSpPr txBox="1">
              <a:spLocks noChangeArrowheads="1"/>
            </p:cNvSpPr>
            <p:nvPr/>
          </p:nvSpPr>
          <p:spPr bwMode="auto">
            <a:xfrm>
              <a:off x="2154239" y="2349500"/>
              <a:ext cx="584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750" dirty="0">
                  <a:solidFill>
                    <a:prstClr val="black"/>
                  </a:solidFill>
                </a:rPr>
                <a:t>Cook</a:t>
              </a:r>
            </a:p>
          </p:txBody>
        </p:sp>
        <p:sp>
          <p:nvSpPr>
            <p:cNvPr id="10" name="TextBox 12"/>
            <p:cNvSpPr txBox="1">
              <a:spLocks noChangeArrowheads="1"/>
            </p:cNvSpPr>
            <p:nvPr/>
          </p:nvSpPr>
          <p:spPr bwMode="auto">
            <a:xfrm>
              <a:off x="1895475" y="2798763"/>
              <a:ext cx="6937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750">
                  <a:solidFill>
                    <a:prstClr val="black"/>
                  </a:solidFill>
                </a:rPr>
                <a:t>DuPage</a:t>
              </a:r>
            </a:p>
          </p:txBody>
        </p:sp>
        <p:sp>
          <p:nvSpPr>
            <p:cNvPr id="11" name="TextBox 13"/>
            <p:cNvSpPr txBox="1">
              <a:spLocks noChangeArrowheads="1"/>
            </p:cNvSpPr>
            <p:nvPr/>
          </p:nvSpPr>
          <p:spPr bwMode="auto">
            <a:xfrm>
              <a:off x="2201863" y="3784600"/>
              <a:ext cx="584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750">
                  <a:solidFill>
                    <a:prstClr val="black"/>
                  </a:solidFill>
                </a:rPr>
                <a:t>Will</a:t>
              </a:r>
            </a:p>
          </p:txBody>
        </p:sp>
        <p:sp>
          <p:nvSpPr>
            <p:cNvPr id="12" name="TextBox 14"/>
            <p:cNvSpPr txBox="1">
              <a:spLocks noChangeArrowheads="1"/>
            </p:cNvSpPr>
            <p:nvPr/>
          </p:nvSpPr>
          <p:spPr bwMode="auto">
            <a:xfrm>
              <a:off x="2157413" y="4460875"/>
              <a:ext cx="838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750">
                  <a:solidFill>
                    <a:prstClr val="black"/>
                  </a:solidFill>
                </a:rPr>
                <a:t>Kankakee</a:t>
              </a:r>
            </a:p>
          </p:txBody>
        </p:sp>
        <p:sp>
          <p:nvSpPr>
            <p:cNvPr id="13" name="TextBox 15"/>
            <p:cNvSpPr txBox="1">
              <a:spLocks noChangeArrowheads="1"/>
            </p:cNvSpPr>
            <p:nvPr/>
          </p:nvSpPr>
          <p:spPr bwMode="auto">
            <a:xfrm>
              <a:off x="3122613" y="3976688"/>
              <a:ext cx="584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750">
                  <a:solidFill>
                    <a:prstClr val="black"/>
                  </a:solidFill>
                </a:rPr>
                <a:t>Lake, IN</a:t>
              </a:r>
            </a:p>
          </p:txBody>
        </p:sp>
        <p:sp>
          <p:nvSpPr>
            <p:cNvPr id="14" name="TextBox 17"/>
            <p:cNvSpPr txBox="1">
              <a:spLocks noChangeArrowheads="1"/>
            </p:cNvSpPr>
            <p:nvPr/>
          </p:nvSpPr>
          <p:spPr bwMode="auto">
            <a:xfrm>
              <a:off x="3587751" y="3790950"/>
              <a:ext cx="584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750" dirty="0">
                  <a:solidFill>
                    <a:prstClr val="black"/>
                  </a:solidFill>
                </a:rPr>
                <a:t>Porter</a:t>
              </a:r>
            </a:p>
          </p:txBody>
        </p:sp>
        <p:sp>
          <p:nvSpPr>
            <p:cNvPr id="16" name="TextBox 18"/>
            <p:cNvSpPr txBox="1">
              <a:spLocks noChangeArrowheads="1"/>
            </p:cNvSpPr>
            <p:nvPr/>
          </p:nvSpPr>
          <p:spPr bwMode="auto">
            <a:xfrm>
              <a:off x="3949700" y="3487738"/>
              <a:ext cx="9826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750">
                  <a:solidFill>
                    <a:prstClr val="black"/>
                  </a:solidFill>
                </a:rPr>
                <a:t>LaPorte</a:t>
              </a:r>
            </a:p>
          </p:txBody>
        </p:sp>
        <p:sp>
          <p:nvSpPr>
            <p:cNvPr id="18" name="5-Point Star 17"/>
            <p:cNvSpPr/>
            <p:nvPr/>
          </p:nvSpPr>
          <p:spPr bwMode="auto">
            <a:xfrm>
              <a:off x="3000498" y="2983081"/>
              <a:ext cx="189021" cy="154146"/>
            </a:xfrm>
            <a:prstGeom prst="star5">
              <a:avLst/>
            </a:prstGeom>
            <a:solidFill>
              <a:srgbClr val="800000"/>
            </a:solidFill>
            <a:ln w="9525" cap="flat" cmpd="sng" algn="ctr">
              <a:solidFill>
                <a:schemeClr val="tx1"/>
              </a:solidFill>
              <a:prstDash val="solid"/>
              <a:round/>
              <a:headEnd type="none" w="med" len="med"/>
              <a:tailEnd type="none" w="med" len="med"/>
            </a:ln>
            <a:effectLst/>
          </p:spPr>
          <p:txBody>
            <a:bodyPr/>
            <a:lstStyle/>
            <a:p>
              <a:pPr defTabSz="342900" eaLnBrk="1" fontAlgn="auto" hangingPunct="1">
                <a:spcBef>
                  <a:spcPts val="0"/>
                </a:spcBef>
                <a:spcAft>
                  <a:spcPts val="0"/>
                </a:spcAft>
                <a:defRPr/>
              </a:pPr>
              <a:endParaRPr lang="en-US" sz="1350" dirty="0">
                <a:solidFill>
                  <a:prstClr val="black"/>
                </a:solidFill>
                <a:latin typeface="Calibri"/>
              </a:endParaRPr>
            </a:p>
          </p:txBody>
        </p:sp>
        <p:sp>
          <p:nvSpPr>
            <p:cNvPr id="19" name="TextBox 13"/>
            <p:cNvSpPr txBox="1">
              <a:spLocks noChangeArrowheads="1"/>
            </p:cNvSpPr>
            <p:nvPr/>
          </p:nvSpPr>
          <p:spPr bwMode="auto">
            <a:xfrm>
              <a:off x="3189519" y="2921714"/>
              <a:ext cx="956037"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r>
                <a:rPr lang="en-US" sz="750" dirty="0">
                  <a:solidFill>
                    <a:srgbClr val="800000"/>
                  </a:solidFill>
                </a:rPr>
                <a:t>UCCCC</a:t>
              </a:r>
            </a:p>
          </p:txBody>
        </p:sp>
      </p:grpSp>
      <p:sp>
        <p:nvSpPr>
          <p:cNvPr id="23" name="Rectangle 22"/>
          <p:cNvSpPr/>
          <p:nvPr/>
        </p:nvSpPr>
        <p:spPr>
          <a:xfrm>
            <a:off x="5857875" y="1028700"/>
            <a:ext cx="2140130" cy="4343400"/>
          </a:xfrm>
          <a:prstGeom prst="rect">
            <a:avLst/>
          </a:prstGeom>
          <a:solidFill>
            <a:srgbClr val="9EC0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endParaRPr>
          </a:p>
        </p:txBody>
      </p:sp>
      <p:sp>
        <p:nvSpPr>
          <p:cNvPr id="24" name="TextBox 23"/>
          <p:cNvSpPr txBox="1">
            <a:spLocks/>
          </p:cNvSpPr>
          <p:nvPr/>
        </p:nvSpPr>
        <p:spPr>
          <a:xfrm>
            <a:off x="5857453" y="1139417"/>
            <a:ext cx="2189643" cy="369332"/>
          </a:xfrm>
          <a:prstGeom prst="rect">
            <a:avLst/>
          </a:prstGeom>
          <a:noFill/>
        </p:spPr>
        <p:txBody>
          <a:bodyPr wrap="square" rtlCol="0">
            <a:spAutoFit/>
          </a:bodyPr>
          <a:lstStyle/>
          <a:p>
            <a:pPr defTabSz="342900" eaLnBrk="1" fontAlgn="auto" hangingPunct="1">
              <a:spcBef>
                <a:spcPts val="0"/>
              </a:spcBef>
              <a:spcAft>
                <a:spcPts val="0"/>
              </a:spcAft>
            </a:pPr>
            <a:r>
              <a:rPr lang="en-US" sz="1800" b="1" dirty="0">
                <a:solidFill>
                  <a:srgbClr val="8A0000"/>
                </a:solidFill>
                <a:latin typeface="Helvetica" panose="020B0604020202020204" pitchFamily="34" charset="0"/>
                <a:cs typeface="Helvetica" panose="020B0604020202020204" pitchFamily="34" charset="0"/>
              </a:rPr>
              <a:t>Metrics</a:t>
            </a:r>
            <a:endParaRPr lang="en-US" sz="1800" dirty="0">
              <a:solidFill>
                <a:srgbClr val="8A0000"/>
              </a:solidFill>
              <a:latin typeface="Helvetica" panose="020B0604020202020204" pitchFamily="34" charset="0"/>
              <a:cs typeface="Helvetica" panose="020B0604020202020204" pitchFamily="34" charset="0"/>
            </a:endParaRPr>
          </a:p>
        </p:txBody>
      </p:sp>
      <p:sp>
        <p:nvSpPr>
          <p:cNvPr id="25" name="TextBox 24"/>
          <p:cNvSpPr txBox="1">
            <a:spLocks/>
          </p:cNvSpPr>
          <p:nvPr/>
        </p:nvSpPr>
        <p:spPr>
          <a:xfrm>
            <a:off x="6015676" y="1661467"/>
            <a:ext cx="571500" cy="369332"/>
          </a:xfrm>
          <a:prstGeom prst="rect">
            <a:avLst/>
          </a:prstGeom>
          <a:noFill/>
        </p:spPr>
        <p:txBody>
          <a:bodyPr wrap="square" rtlCol="0">
            <a:spAutoFit/>
          </a:bodyPr>
          <a:lstStyle/>
          <a:p>
            <a:pPr defTabSz="342900" eaLnBrk="1" fontAlgn="auto" hangingPunct="1">
              <a:spcBef>
                <a:spcPts val="0"/>
              </a:spcBef>
              <a:spcAft>
                <a:spcPts val="0"/>
              </a:spcAft>
            </a:pPr>
            <a:r>
              <a:rPr lang="en-US" sz="1800" b="1" dirty="0">
                <a:solidFill>
                  <a:prstClr val="black"/>
                </a:solidFill>
                <a:latin typeface="Helvetica" panose="020B0604020202020204" pitchFamily="34" charset="0"/>
                <a:cs typeface="Helvetica" panose="020B0604020202020204" pitchFamily="34" charset="0"/>
              </a:rPr>
              <a:t>10</a:t>
            </a:r>
            <a:endParaRPr lang="en-US" sz="1800" dirty="0">
              <a:solidFill>
                <a:prstClr val="black"/>
              </a:solidFill>
              <a:latin typeface="Helvetica" panose="020B0604020202020204" pitchFamily="34" charset="0"/>
              <a:cs typeface="Helvetica" panose="020B0604020202020204" pitchFamily="34" charset="0"/>
            </a:endParaRPr>
          </a:p>
        </p:txBody>
      </p:sp>
      <p:cxnSp>
        <p:nvCxnSpPr>
          <p:cNvPr id="26" name="Straight Connector 25"/>
          <p:cNvCxnSpPr/>
          <p:nvPr/>
        </p:nvCxnSpPr>
        <p:spPr>
          <a:xfrm>
            <a:off x="5857875" y="1579095"/>
            <a:ext cx="191452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857875" y="2129267"/>
            <a:ext cx="1914525" cy="672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857875" y="2730510"/>
            <a:ext cx="1914525"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857875" y="3322649"/>
            <a:ext cx="191452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p:cNvSpPr txBox="1">
            <a:spLocks/>
          </p:cNvSpPr>
          <p:nvPr/>
        </p:nvSpPr>
        <p:spPr>
          <a:xfrm>
            <a:off x="6015677" y="2261371"/>
            <a:ext cx="861875" cy="369332"/>
          </a:xfrm>
          <a:prstGeom prst="rect">
            <a:avLst/>
          </a:prstGeom>
          <a:noFill/>
        </p:spPr>
        <p:txBody>
          <a:bodyPr wrap="square" rtlCol="0">
            <a:spAutoFit/>
          </a:bodyPr>
          <a:lstStyle/>
          <a:p>
            <a:pPr defTabSz="342900" eaLnBrk="1" fontAlgn="auto" hangingPunct="1">
              <a:spcBef>
                <a:spcPts val="0"/>
              </a:spcBef>
              <a:spcAft>
                <a:spcPts val="0"/>
              </a:spcAft>
            </a:pPr>
            <a:r>
              <a:rPr lang="en-US" sz="1800" b="1" dirty="0">
                <a:solidFill>
                  <a:prstClr val="black"/>
                </a:solidFill>
                <a:latin typeface="Helvetica" panose="020B0604020202020204" pitchFamily="34" charset="0"/>
                <a:cs typeface="Helvetica" panose="020B0604020202020204" pitchFamily="34" charset="0"/>
              </a:rPr>
              <a:t>9.24M</a:t>
            </a:r>
            <a:endParaRPr lang="en-US" sz="1800" dirty="0">
              <a:solidFill>
                <a:prstClr val="black"/>
              </a:solidFill>
              <a:latin typeface="Helvetica" panose="020B0604020202020204" pitchFamily="34" charset="0"/>
              <a:cs typeface="Helvetica" panose="020B0604020202020204" pitchFamily="34" charset="0"/>
            </a:endParaRPr>
          </a:p>
        </p:txBody>
      </p:sp>
      <p:sp>
        <p:nvSpPr>
          <p:cNvPr id="32" name="TextBox 31"/>
          <p:cNvSpPr txBox="1">
            <a:spLocks/>
          </p:cNvSpPr>
          <p:nvPr/>
        </p:nvSpPr>
        <p:spPr>
          <a:xfrm>
            <a:off x="6780215" y="2311411"/>
            <a:ext cx="1178371" cy="276999"/>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Helvetica" panose="020B0604020202020204" pitchFamily="34" charset="0"/>
                <a:cs typeface="Helvetica" panose="020B0604020202020204" pitchFamily="34" charset="0"/>
              </a:rPr>
              <a:t>Population</a:t>
            </a:r>
          </a:p>
        </p:txBody>
      </p:sp>
      <p:sp>
        <p:nvSpPr>
          <p:cNvPr id="33" name="TextBox 32"/>
          <p:cNvSpPr txBox="1">
            <a:spLocks/>
          </p:cNvSpPr>
          <p:nvPr/>
        </p:nvSpPr>
        <p:spPr>
          <a:xfrm>
            <a:off x="6015676" y="2816823"/>
            <a:ext cx="720851" cy="369332"/>
          </a:xfrm>
          <a:prstGeom prst="rect">
            <a:avLst/>
          </a:prstGeom>
          <a:noFill/>
        </p:spPr>
        <p:txBody>
          <a:bodyPr wrap="square" rtlCol="0">
            <a:spAutoFit/>
          </a:bodyPr>
          <a:lstStyle/>
          <a:p>
            <a:pPr defTabSz="342900" eaLnBrk="1" fontAlgn="auto" hangingPunct="1">
              <a:spcBef>
                <a:spcPts val="0"/>
              </a:spcBef>
              <a:spcAft>
                <a:spcPts val="0"/>
              </a:spcAft>
            </a:pPr>
            <a:r>
              <a:rPr lang="en-US" sz="1800" b="1" dirty="0">
                <a:solidFill>
                  <a:prstClr val="black"/>
                </a:solidFill>
                <a:latin typeface="Helvetica" panose="020B0604020202020204" pitchFamily="34" charset="0"/>
                <a:cs typeface="Helvetica" panose="020B0604020202020204" pitchFamily="34" charset="0"/>
              </a:rPr>
              <a:t>81%</a:t>
            </a:r>
            <a:endParaRPr lang="en-US" sz="1800" dirty="0">
              <a:solidFill>
                <a:prstClr val="black"/>
              </a:solidFill>
              <a:latin typeface="Helvetica" panose="020B0604020202020204" pitchFamily="34" charset="0"/>
              <a:cs typeface="Helvetica" panose="020B0604020202020204" pitchFamily="34" charset="0"/>
            </a:endParaRPr>
          </a:p>
        </p:txBody>
      </p:sp>
      <p:sp>
        <p:nvSpPr>
          <p:cNvPr id="34" name="TextBox 33"/>
          <p:cNvSpPr txBox="1">
            <a:spLocks/>
          </p:cNvSpPr>
          <p:nvPr/>
        </p:nvSpPr>
        <p:spPr>
          <a:xfrm>
            <a:off x="6780215" y="2825760"/>
            <a:ext cx="1084302" cy="461665"/>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Helvetica" panose="020B0604020202020204" pitchFamily="34" charset="0"/>
                <a:cs typeface="Helvetica" panose="020B0604020202020204" pitchFamily="34" charset="0"/>
              </a:rPr>
              <a:t>New Cancer Patients</a:t>
            </a:r>
            <a:endParaRPr lang="en-US" sz="900" dirty="0">
              <a:solidFill>
                <a:prstClr val="black"/>
              </a:solidFill>
              <a:latin typeface="Helvetica" panose="020B0604020202020204" pitchFamily="34" charset="0"/>
              <a:cs typeface="Helvetica" panose="020B0604020202020204" pitchFamily="34" charset="0"/>
            </a:endParaRPr>
          </a:p>
        </p:txBody>
      </p:sp>
      <p:sp>
        <p:nvSpPr>
          <p:cNvPr id="35" name="TextBox 34"/>
          <p:cNvSpPr txBox="1">
            <a:spLocks/>
          </p:cNvSpPr>
          <p:nvPr/>
        </p:nvSpPr>
        <p:spPr>
          <a:xfrm>
            <a:off x="6015676" y="4123468"/>
            <a:ext cx="781049" cy="1200329"/>
          </a:xfrm>
          <a:prstGeom prst="rect">
            <a:avLst/>
          </a:prstGeom>
          <a:noFill/>
        </p:spPr>
        <p:txBody>
          <a:bodyPr wrap="square" rtlCol="0">
            <a:spAutoFit/>
          </a:bodyPr>
          <a:lstStyle/>
          <a:p>
            <a:pPr defTabSz="342900" eaLnBrk="1" fontAlgn="auto" hangingPunct="1">
              <a:spcBef>
                <a:spcPts val="0"/>
              </a:spcBef>
              <a:spcAft>
                <a:spcPts val="0"/>
              </a:spcAft>
            </a:pPr>
            <a:r>
              <a:rPr lang="en-US" sz="1800" b="1" dirty="0">
                <a:solidFill>
                  <a:prstClr val="black"/>
                </a:solidFill>
                <a:latin typeface="Helvetica" panose="020B0604020202020204" pitchFamily="34" charset="0"/>
                <a:cs typeface="Helvetica" panose="020B0604020202020204" pitchFamily="34" charset="0"/>
              </a:rPr>
              <a:t>53%</a:t>
            </a:r>
          </a:p>
          <a:p>
            <a:pPr defTabSz="342900" eaLnBrk="1" fontAlgn="auto" hangingPunct="1">
              <a:spcBef>
                <a:spcPts val="0"/>
              </a:spcBef>
              <a:spcAft>
                <a:spcPts val="0"/>
              </a:spcAft>
            </a:pPr>
            <a:r>
              <a:rPr lang="en-US" sz="1800" b="1" dirty="0">
                <a:solidFill>
                  <a:prstClr val="black"/>
                </a:solidFill>
                <a:latin typeface="Helvetica" panose="020B0604020202020204" pitchFamily="34" charset="0"/>
                <a:cs typeface="Helvetica" panose="020B0604020202020204" pitchFamily="34" charset="0"/>
              </a:rPr>
              <a:t>17%</a:t>
            </a:r>
          </a:p>
          <a:p>
            <a:pPr defTabSz="342900" eaLnBrk="1" fontAlgn="auto" hangingPunct="1">
              <a:spcBef>
                <a:spcPts val="0"/>
              </a:spcBef>
              <a:spcAft>
                <a:spcPts val="0"/>
              </a:spcAft>
            </a:pPr>
            <a:r>
              <a:rPr lang="en-US" sz="1800" b="1" dirty="0">
                <a:solidFill>
                  <a:prstClr val="black"/>
                </a:solidFill>
                <a:latin typeface="Helvetica" panose="020B0604020202020204" pitchFamily="34" charset="0"/>
                <a:cs typeface="Helvetica" panose="020B0604020202020204" pitchFamily="34" charset="0"/>
              </a:rPr>
              <a:t>6%</a:t>
            </a:r>
          </a:p>
          <a:p>
            <a:pPr defTabSz="342900" eaLnBrk="1" fontAlgn="auto" hangingPunct="1">
              <a:spcBef>
                <a:spcPts val="0"/>
              </a:spcBef>
              <a:spcAft>
                <a:spcPts val="0"/>
              </a:spcAft>
            </a:pPr>
            <a:r>
              <a:rPr lang="en-US" sz="1800" b="1" dirty="0">
                <a:solidFill>
                  <a:prstClr val="black"/>
                </a:solidFill>
                <a:latin typeface="Helvetica" panose="020B0604020202020204" pitchFamily="34" charset="0"/>
                <a:cs typeface="Helvetica" panose="020B0604020202020204" pitchFamily="34" charset="0"/>
              </a:rPr>
              <a:t>22%</a:t>
            </a:r>
            <a:endParaRPr lang="en-US" sz="1800" dirty="0">
              <a:solidFill>
                <a:prstClr val="black"/>
              </a:solidFill>
              <a:latin typeface="Helvetica" panose="020B0604020202020204" pitchFamily="34" charset="0"/>
              <a:cs typeface="Helvetica" panose="020B0604020202020204" pitchFamily="34" charset="0"/>
            </a:endParaRPr>
          </a:p>
        </p:txBody>
      </p:sp>
      <p:sp>
        <p:nvSpPr>
          <p:cNvPr id="36" name="TextBox 35"/>
          <p:cNvSpPr txBox="1">
            <a:spLocks/>
          </p:cNvSpPr>
          <p:nvPr/>
        </p:nvSpPr>
        <p:spPr>
          <a:xfrm>
            <a:off x="6015676" y="3432161"/>
            <a:ext cx="781049" cy="369332"/>
          </a:xfrm>
          <a:prstGeom prst="rect">
            <a:avLst/>
          </a:prstGeom>
          <a:noFill/>
        </p:spPr>
        <p:txBody>
          <a:bodyPr wrap="square" rtlCol="0">
            <a:spAutoFit/>
          </a:bodyPr>
          <a:lstStyle/>
          <a:p>
            <a:pPr defTabSz="342900" eaLnBrk="1" fontAlgn="auto" hangingPunct="1">
              <a:spcBef>
                <a:spcPts val="0"/>
              </a:spcBef>
              <a:spcAft>
                <a:spcPts val="0"/>
              </a:spcAft>
            </a:pPr>
            <a:r>
              <a:rPr lang="en-US" sz="1800" b="1" dirty="0">
                <a:solidFill>
                  <a:prstClr val="black"/>
                </a:solidFill>
                <a:latin typeface="Helvetica" panose="020B0604020202020204" pitchFamily="34" charset="0"/>
                <a:cs typeface="Helvetica" panose="020B0604020202020204" pitchFamily="34" charset="0"/>
              </a:rPr>
              <a:t>72%</a:t>
            </a:r>
            <a:endParaRPr lang="en-US" sz="1800" dirty="0">
              <a:solidFill>
                <a:prstClr val="black"/>
              </a:solidFill>
              <a:latin typeface="Helvetica" panose="020B0604020202020204" pitchFamily="34" charset="0"/>
              <a:cs typeface="Helvetica" panose="020B0604020202020204" pitchFamily="34" charset="0"/>
            </a:endParaRPr>
          </a:p>
        </p:txBody>
      </p:sp>
      <p:cxnSp>
        <p:nvCxnSpPr>
          <p:cNvPr id="39" name="Straight Connector 38"/>
          <p:cNvCxnSpPr/>
          <p:nvPr/>
        </p:nvCxnSpPr>
        <p:spPr>
          <a:xfrm>
            <a:off x="5851103" y="4040199"/>
            <a:ext cx="191452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TextBox 40"/>
          <p:cNvSpPr txBox="1">
            <a:spLocks/>
          </p:cNvSpPr>
          <p:nvPr/>
        </p:nvSpPr>
        <p:spPr>
          <a:xfrm>
            <a:off x="6780216" y="4175756"/>
            <a:ext cx="865186" cy="1426031"/>
          </a:xfrm>
          <a:prstGeom prst="rect">
            <a:avLst/>
          </a:prstGeom>
          <a:noFill/>
        </p:spPr>
        <p:txBody>
          <a:bodyPr wrap="square" rtlCol="0">
            <a:spAutoFit/>
          </a:bodyPr>
          <a:lstStyle/>
          <a:p>
            <a:pPr defTabSz="342900" eaLnBrk="1" fontAlgn="auto" hangingPunct="1">
              <a:spcBef>
                <a:spcPts val="0"/>
              </a:spcBef>
              <a:spcAft>
                <a:spcPts val="750"/>
              </a:spcAft>
            </a:pPr>
            <a:r>
              <a:rPr lang="en-US" sz="1200" dirty="0">
                <a:solidFill>
                  <a:prstClr val="black"/>
                </a:solidFill>
                <a:latin typeface="Helvetica" panose="020B0604020202020204" pitchFamily="34" charset="0"/>
                <a:cs typeface="Helvetica" panose="020B0604020202020204" pitchFamily="34" charset="0"/>
              </a:rPr>
              <a:t>White</a:t>
            </a:r>
          </a:p>
          <a:p>
            <a:pPr defTabSz="342900" eaLnBrk="1" fontAlgn="auto" hangingPunct="1">
              <a:spcBef>
                <a:spcPts val="0"/>
              </a:spcBef>
              <a:spcAft>
                <a:spcPts val="750"/>
              </a:spcAft>
            </a:pPr>
            <a:r>
              <a:rPr lang="en-US" sz="1200" dirty="0">
                <a:solidFill>
                  <a:prstClr val="black"/>
                </a:solidFill>
                <a:latin typeface="Helvetica" panose="020B0604020202020204" pitchFamily="34" charset="0"/>
                <a:cs typeface="Helvetica" panose="020B0604020202020204" pitchFamily="34" charset="0"/>
              </a:rPr>
              <a:t>Black</a:t>
            </a:r>
          </a:p>
          <a:p>
            <a:pPr defTabSz="342900" eaLnBrk="1" fontAlgn="auto" hangingPunct="1">
              <a:spcBef>
                <a:spcPts val="0"/>
              </a:spcBef>
              <a:spcAft>
                <a:spcPts val="750"/>
              </a:spcAft>
            </a:pPr>
            <a:r>
              <a:rPr lang="en-US" sz="1200" dirty="0">
                <a:solidFill>
                  <a:prstClr val="black"/>
                </a:solidFill>
                <a:latin typeface="Helvetica" panose="020B0604020202020204" pitchFamily="34" charset="0"/>
                <a:cs typeface="Helvetica" panose="020B0604020202020204" pitchFamily="34" charset="0"/>
              </a:rPr>
              <a:t>Asian</a:t>
            </a:r>
          </a:p>
          <a:p>
            <a:pPr defTabSz="342900" eaLnBrk="1" fontAlgn="auto" hangingPunct="1">
              <a:spcBef>
                <a:spcPts val="0"/>
              </a:spcBef>
              <a:spcAft>
                <a:spcPts val="750"/>
              </a:spcAft>
            </a:pPr>
            <a:r>
              <a:rPr lang="en-US" sz="1200" dirty="0">
                <a:solidFill>
                  <a:prstClr val="black"/>
                </a:solidFill>
                <a:latin typeface="Helvetica" panose="020B0604020202020204" pitchFamily="34" charset="0"/>
                <a:cs typeface="Helvetica" panose="020B0604020202020204" pitchFamily="34" charset="0"/>
              </a:rPr>
              <a:t>Hispanic</a:t>
            </a:r>
          </a:p>
          <a:p>
            <a:pPr defTabSz="342900" eaLnBrk="1" fontAlgn="auto" hangingPunct="1">
              <a:spcBef>
                <a:spcPts val="0"/>
              </a:spcBef>
              <a:spcAft>
                <a:spcPts val="750"/>
              </a:spcAft>
            </a:pPr>
            <a:endParaRPr lang="en-US" sz="1200" dirty="0">
              <a:solidFill>
                <a:prstClr val="black"/>
              </a:solidFill>
              <a:latin typeface="Helvetica" panose="020B0604020202020204" pitchFamily="34" charset="0"/>
              <a:cs typeface="Helvetica" panose="020B0604020202020204" pitchFamily="34" charset="0"/>
            </a:endParaRPr>
          </a:p>
        </p:txBody>
      </p:sp>
      <p:sp>
        <p:nvSpPr>
          <p:cNvPr id="42" name="TextBox 41"/>
          <p:cNvSpPr txBox="1">
            <a:spLocks/>
          </p:cNvSpPr>
          <p:nvPr/>
        </p:nvSpPr>
        <p:spPr>
          <a:xfrm>
            <a:off x="6770867" y="3371862"/>
            <a:ext cx="1288119" cy="646331"/>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Helvetica" panose="020B0604020202020204" pitchFamily="34" charset="0"/>
                <a:cs typeface="Helvetica" panose="020B0604020202020204" pitchFamily="34" charset="0"/>
              </a:rPr>
              <a:t>Patients on Therapeutic Trials</a:t>
            </a:r>
          </a:p>
        </p:txBody>
      </p:sp>
      <p:sp>
        <p:nvSpPr>
          <p:cNvPr id="85" name="TextBox 84"/>
          <p:cNvSpPr txBox="1">
            <a:spLocks/>
          </p:cNvSpPr>
          <p:nvPr/>
        </p:nvSpPr>
        <p:spPr>
          <a:xfrm>
            <a:off x="6780215" y="1736866"/>
            <a:ext cx="1178371" cy="276999"/>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Helvetica" panose="020B0604020202020204" pitchFamily="34" charset="0"/>
                <a:cs typeface="Helvetica" panose="020B0604020202020204" pitchFamily="34" charset="0"/>
              </a:rPr>
              <a:t>Counties</a:t>
            </a:r>
          </a:p>
        </p:txBody>
      </p:sp>
      <p:sp>
        <p:nvSpPr>
          <p:cNvPr id="86" name="Slide Number Placeholder 3"/>
          <p:cNvSpPr txBox="1">
            <a:spLocks/>
          </p:cNvSpPr>
          <p:nvPr/>
        </p:nvSpPr>
        <p:spPr bwMode="auto">
          <a:xfrm>
            <a:off x="4441834" y="5707785"/>
            <a:ext cx="45825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fld id="{A4FC04B9-CB32-0F49-8F32-1A09E20F68F8}" type="slidenum">
              <a:rPr lang="en-US" sz="1050" b="0">
                <a:solidFill>
                  <a:prstClr val="white"/>
                </a:solidFill>
              </a:rPr>
              <a:pPr defTabSz="342900" eaLnBrk="1" fontAlgn="auto" hangingPunct="1">
                <a:spcBef>
                  <a:spcPts val="0"/>
                </a:spcBef>
                <a:spcAft>
                  <a:spcPts val="0"/>
                </a:spcAft>
              </a:pPr>
              <a:t>20</a:t>
            </a:fld>
            <a:endParaRPr lang="en-US" sz="1050" b="0" dirty="0">
              <a:solidFill>
                <a:prstClr val="white"/>
              </a:solidFill>
            </a:endParaRPr>
          </a:p>
        </p:txBody>
      </p:sp>
      <p:sp>
        <p:nvSpPr>
          <p:cNvPr id="3" name="Slide Number Placeholder 2"/>
          <p:cNvSpPr>
            <a:spLocks noGrp="1"/>
          </p:cNvSpPr>
          <p:nvPr>
            <p:ph type="sldNum" sz="quarter" idx="12"/>
          </p:nvPr>
        </p:nvSpPr>
        <p:spPr/>
        <p:txBody>
          <a:bodyPr/>
          <a:lstStyle/>
          <a:p>
            <a:pPr defTabSz="342900"/>
            <a:fld id="{1138647E-E62F-4B43-8F3B-BDA9F46DA5FB}" type="slidenum">
              <a:rPr lang="en-US">
                <a:solidFill>
                  <a:prstClr val="black">
                    <a:tint val="75000"/>
                  </a:prstClr>
                </a:solidFill>
              </a:rPr>
              <a:pPr defTabSz="342900"/>
              <a:t>20</a:t>
            </a:fld>
            <a:endParaRPr lang="en-US">
              <a:solidFill>
                <a:prstClr val="black">
                  <a:tint val="75000"/>
                </a:prstClr>
              </a:solidFill>
            </a:endParaRPr>
          </a:p>
        </p:txBody>
      </p:sp>
    </p:spTree>
    <p:extLst>
      <p:ext uri="{BB962C8B-B14F-4D97-AF65-F5344CB8AC3E}">
        <p14:creationId xmlns:p14="http://schemas.microsoft.com/office/powerpoint/2010/main" val="429222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316567" y="1008460"/>
            <a:ext cx="6457950" cy="651272"/>
          </a:xfrm>
          <a:prstGeom prst="rect">
            <a:avLst/>
          </a:prstGeom>
          <a:noFill/>
          <a:ln>
            <a:noFill/>
          </a:ln>
          <a:extLst/>
        </p:spPr>
        <p:txBody>
          <a:bodyPr/>
          <a:lstStyle>
            <a:lvl1pPr marL="457200" indent="-457200">
              <a:defRPr sz="3500" b="1">
                <a:solidFill>
                  <a:schemeClr val="tx1"/>
                </a:solidFill>
                <a:latin typeface="Arial" charset="0"/>
                <a:ea typeface="ＭＳ Ｐゴシック" charset="0"/>
                <a:cs typeface="ＭＳ Ｐゴシック" charset="0"/>
              </a:defRPr>
            </a:lvl1pPr>
            <a:lvl2pPr>
              <a:defRPr sz="3300" b="1">
                <a:solidFill>
                  <a:schemeClr val="tx1"/>
                </a:solidFill>
                <a:latin typeface="Arial" charset="0"/>
                <a:ea typeface="ＭＳ Ｐゴシック" charset="0"/>
              </a:defRPr>
            </a:lvl2pPr>
            <a:lvl3pPr>
              <a:defRPr sz="3100" b="1">
                <a:solidFill>
                  <a:schemeClr val="tx1"/>
                </a:solidFill>
                <a:latin typeface="Arial" charset="0"/>
                <a:ea typeface="ＭＳ Ｐゴシック" charset="0"/>
              </a:defRPr>
            </a:lvl3pPr>
            <a:lvl4pPr>
              <a:defRPr sz="2900" b="1">
                <a:solidFill>
                  <a:schemeClr val="tx1"/>
                </a:solidFill>
                <a:latin typeface="Arial" charset="0"/>
                <a:ea typeface="ＭＳ Ｐゴシック" charset="0"/>
              </a:defRPr>
            </a:lvl4pPr>
            <a:lvl5pPr>
              <a:defRPr sz="2700" b="1">
                <a:solidFill>
                  <a:schemeClr val="tx1"/>
                </a:solidFill>
                <a:latin typeface="Arial" charset="0"/>
                <a:ea typeface="ＭＳ Ｐゴシック" charset="0"/>
              </a:defRPr>
            </a:lvl5pPr>
            <a:lvl6pPr>
              <a:defRPr sz="2700" b="1">
                <a:solidFill>
                  <a:schemeClr val="tx1"/>
                </a:solidFill>
                <a:latin typeface="Arial" charset="0"/>
                <a:ea typeface="ＭＳ Ｐゴシック" charset="0"/>
              </a:defRPr>
            </a:lvl6pPr>
            <a:lvl7pPr>
              <a:defRPr sz="2700" b="1">
                <a:solidFill>
                  <a:schemeClr val="tx1"/>
                </a:solidFill>
                <a:latin typeface="Arial" charset="0"/>
                <a:ea typeface="ＭＳ Ｐゴシック" charset="0"/>
              </a:defRPr>
            </a:lvl7pPr>
            <a:lvl8pPr>
              <a:defRPr sz="2700" b="1">
                <a:solidFill>
                  <a:schemeClr val="tx1"/>
                </a:solidFill>
                <a:latin typeface="Arial" charset="0"/>
                <a:ea typeface="ＭＳ Ｐゴシック" charset="0"/>
              </a:defRPr>
            </a:lvl8pPr>
            <a:lvl9pPr>
              <a:defRPr sz="2700" b="1">
                <a:solidFill>
                  <a:schemeClr val="tx1"/>
                </a:solidFill>
                <a:latin typeface="Arial" charset="0"/>
                <a:ea typeface="ＭＳ Ｐゴシック" charset="0"/>
              </a:defRPr>
            </a:lvl9pPr>
          </a:lstStyle>
          <a:p>
            <a:pPr defTabSz="342900" eaLnBrk="1" fontAlgn="auto" hangingPunct="1">
              <a:spcBef>
                <a:spcPts val="0"/>
              </a:spcBef>
              <a:spcAft>
                <a:spcPts val="0"/>
              </a:spcAft>
              <a:defRPr/>
            </a:pPr>
            <a:r>
              <a:rPr lang="en-US" sz="3000" b="0" dirty="0">
                <a:solidFill>
                  <a:prstClr val="black"/>
                </a:solidFill>
              </a:rPr>
              <a:t>Cancer Incidence:</a:t>
            </a:r>
          </a:p>
          <a:p>
            <a:pPr defTabSz="342900" eaLnBrk="1" fontAlgn="auto" hangingPunct="1">
              <a:spcBef>
                <a:spcPts val="0"/>
              </a:spcBef>
              <a:spcAft>
                <a:spcPts val="0"/>
              </a:spcAft>
              <a:defRPr/>
            </a:pPr>
            <a:r>
              <a:rPr lang="en-US" sz="2100" b="0" dirty="0">
                <a:solidFill>
                  <a:prstClr val="black"/>
                </a:solidFill>
              </a:rPr>
              <a:t>Catchment Area vs. US </a:t>
            </a:r>
          </a:p>
          <a:p>
            <a:pPr defTabSz="342900" eaLnBrk="1" fontAlgn="auto" hangingPunct="1">
              <a:spcBef>
                <a:spcPts val="0"/>
              </a:spcBef>
              <a:spcAft>
                <a:spcPts val="0"/>
              </a:spcAft>
              <a:defRPr/>
            </a:pPr>
            <a:r>
              <a:rPr lang="en-US" sz="1200" b="0" dirty="0">
                <a:solidFill>
                  <a:prstClr val="black"/>
                </a:solidFill>
                <a:latin typeface="Arial" panose="020B0604020202020204" pitchFamily="34" charset="0"/>
                <a:cs typeface="Arial" panose="020B0604020202020204" pitchFamily="34" charset="0"/>
              </a:rPr>
              <a:t>(State Cancer Profiles, and US SEER data)</a:t>
            </a:r>
            <a:endParaRPr lang="en-US" sz="1200" b="0" dirty="0">
              <a:solidFill>
                <a:prstClr val="black"/>
              </a:solidFill>
            </a:endParaRPr>
          </a:p>
        </p:txBody>
      </p:sp>
      <p:sp>
        <p:nvSpPr>
          <p:cNvPr id="145457" name="Slide Number Placeholder 3"/>
          <p:cNvSpPr txBox="1">
            <a:spLocks/>
          </p:cNvSpPr>
          <p:nvPr/>
        </p:nvSpPr>
        <p:spPr bwMode="auto">
          <a:xfrm>
            <a:off x="4441834" y="5664080"/>
            <a:ext cx="458258"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fld id="{A4FC04B9-CB32-0F49-8F32-1A09E20F68F8}" type="slidenum">
              <a:rPr lang="en-US" sz="1050" b="0">
                <a:solidFill>
                  <a:prstClr val="white"/>
                </a:solidFill>
              </a:rPr>
              <a:pPr defTabSz="342900" eaLnBrk="1" fontAlgn="auto" hangingPunct="1">
                <a:spcBef>
                  <a:spcPts val="0"/>
                </a:spcBef>
                <a:spcAft>
                  <a:spcPts val="0"/>
                </a:spcAft>
              </a:pPr>
              <a:t>21</a:t>
            </a:fld>
            <a:endParaRPr lang="en-US" sz="1050" b="0" dirty="0">
              <a:solidFill>
                <a:prstClr val="white"/>
              </a:solidFill>
            </a:endParaRPr>
          </a:p>
        </p:txBody>
      </p:sp>
      <p:sp>
        <p:nvSpPr>
          <p:cNvPr id="145458" name="TextBox 2"/>
          <p:cNvSpPr txBox="1">
            <a:spLocks noChangeArrowheads="1"/>
          </p:cNvSpPr>
          <p:nvPr/>
        </p:nvSpPr>
        <p:spPr bwMode="auto">
          <a:xfrm>
            <a:off x="1494406" y="4976987"/>
            <a:ext cx="41150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r>
              <a:rPr lang="en-US" sz="1050" b="0" dirty="0">
                <a:solidFill>
                  <a:srgbClr val="000000"/>
                </a:solidFill>
              </a:rPr>
              <a:t>Note:  Although the numbers of cases are small, kidney, thyroid, pancreas, and stomach cancers are also elevated.</a:t>
            </a:r>
          </a:p>
        </p:txBody>
      </p:sp>
      <p:graphicFrame>
        <p:nvGraphicFramePr>
          <p:cNvPr id="7" name="Table 6"/>
          <p:cNvGraphicFramePr>
            <a:graphicFrameLocks noGrp="1"/>
          </p:cNvGraphicFramePr>
          <p:nvPr>
            <p:extLst/>
          </p:nvPr>
        </p:nvGraphicFramePr>
        <p:xfrm>
          <a:off x="1534916" y="2265497"/>
          <a:ext cx="3704620" cy="2274399"/>
        </p:xfrm>
        <a:graphic>
          <a:graphicData uri="http://schemas.openxmlformats.org/drawingml/2006/table">
            <a:tbl>
              <a:tblPr firstRow="1" bandRow="1">
                <a:tableStyleId>{5C22544A-7EE6-4342-B048-85BDC9FD1C3A}</a:tableStyleId>
              </a:tblPr>
              <a:tblGrid>
                <a:gridCol w="1630415">
                  <a:extLst>
                    <a:ext uri="{9D8B030D-6E8A-4147-A177-3AD203B41FA5}">
                      <a16:colId xmlns="" xmlns:a16="http://schemas.microsoft.com/office/drawing/2014/main" val="20000"/>
                    </a:ext>
                  </a:extLst>
                </a:gridCol>
                <a:gridCol w="1096476">
                  <a:extLst>
                    <a:ext uri="{9D8B030D-6E8A-4147-A177-3AD203B41FA5}">
                      <a16:colId xmlns="" xmlns:a16="http://schemas.microsoft.com/office/drawing/2014/main" val="20001"/>
                    </a:ext>
                  </a:extLst>
                </a:gridCol>
                <a:gridCol w="977729">
                  <a:extLst>
                    <a:ext uri="{9D8B030D-6E8A-4147-A177-3AD203B41FA5}">
                      <a16:colId xmlns="" xmlns:a16="http://schemas.microsoft.com/office/drawing/2014/main" val="20002"/>
                    </a:ext>
                  </a:extLst>
                </a:gridCol>
              </a:tblGrid>
              <a:tr h="514319">
                <a:tc>
                  <a:txBody>
                    <a:bodyPr/>
                    <a:lstStyle/>
                    <a:p>
                      <a:pPr algn="ctr"/>
                      <a:r>
                        <a:rPr lang="en-US" sz="1200" dirty="0">
                          <a:solidFill>
                            <a:schemeClr val="tx1"/>
                          </a:solidFill>
                          <a:latin typeface="Arial" panose="020B0604020202020204" pitchFamily="34" charset="0"/>
                          <a:cs typeface="Arial" panose="020B0604020202020204" pitchFamily="34" charset="0"/>
                        </a:rPr>
                        <a:t>Annual</a:t>
                      </a:r>
                      <a:r>
                        <a:rPr lang="en-US" sz="1200" baseline="0" dirty="0">
                          <a:solidFill>
                            <a:schemeClr val="tx1"/>
                          </a:solidFill>
                          <a:latin typeface="Arial" panose="020B0604020202020204" pitchFamily="34" charset="0"/>
                          <a:cs typeface="Arial" panose="020B0604020202020204" pitchFamily="34" charset="0"/>
                        </a:rPr>
                        <a:t> incidence</a:t>
                      </a:r>
                    </a:p>
                    <a:p>
                      <a:pPr algn="ctr"/>
                      <a:r>
                        <a:rPr lang="en-US" sz="1200" baseline="0" dirty="0">
                          <a:solidFill>
                            <a:schemeClr val="tx1"/>
                          </a:solidFill>
                          <a:latin typeface="Arial" panose="020B0604020202020204" pitchFamily="34" charset="0"/>
                          <a:cs typeface="Arial" panose="020B0604020202020204" pitchFamily="34" charset="0"/>
                        </a:rPr>
                        <a:t>(per 100,000)</a:t>
                      </a:r>
                      <a:endParaRPr lang="en-US" sz="1200" dirty="0">
                        <a:solidFill>
                          <a:schemeClr val="tx1"/>
                        </a:solidFill>
                        <a:latin typeface="Arial" panose="020B0604020202020204" pitchFamily="34" charset="0"/>
                        <a:cs typeface="Arial" panose="020B0604020202020204" pitchFamily="34" charset="0"/>
                      </a:endParaRPr>
                    </a:p>
                  </a:txBody>
                  <a:tcPr marL="77138" marR="77138"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marL="0" algn="ctr" defTabSz="685800" rtl="0" eaLnBrk="1" latinLnBrk="0" hangingPunct="1"/>
                      <a:r>
                        <a:rPr lang="en-US" sz="1200" b="1" kern="1200" dirty="0">
                          <a:solidFill>
                            <a:schemeClr val="tx1"/>
                          </a:solidFill>
                          <a:latin typeface="Arial" panose="020B0604020202020204" pitchFamily="34" charset="0"/>
                          <a:ea typeface="+mn-ea"/>
                          <a:cs typeface="Arial" panose="020B0604020202020204" pitchFamily="34" charset="0"/>
                        </a:rPr>
                        <a:t>Catchment</a:t>
                      </a:r>
                    </a:p>
                    <a:p>
                      <a:pPr marL="0" algn="ctr" defTabSz="685800" rtl="0" eaLnBrk="1" latinLnBrk="0" hangingPunct="1"/>
                      <a:r>
                        <a:rPr lang="en-US" sz="1200" b="1" kern="1200" dirty="0">
                          <a:solidFill>
                            <a:schemeClr val="tx1"/>
                          </a:solidFill>
                          <a:latin typeface="Arial" panose="020B0604020202020204" pitchFamily="34" charset="0"/>
                          <a:ea typeface="+mn-ea"/>
                          <a:cs typeface="Arial" panose="020B0604020202020204" pitchFamily="34" charset="0"/>
                        </a:rPr>
                        <a:t>Area</a:t>
                      </a:r>
                      <a:endParaRPr lang="en-US" sz="1200" dirty="0"/>
                    </a:p>
                  </a:txBody>
                  <a:tcPr marL="77138" marR="77138"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marL="0" indent="0" algn="ctr"/>
                      <a:r>
                        <a:rPr lang="en-US" sz="1200" b="1" kern="1200" dirty="0">
                          <a:solidFill>
                            <a:schemeClr val="tx1"/>
                          </a:solidFill>
                          <a:latin typeface="Arial" panose="020B0604020202020204" pitchFamily="34" charset="0"/>
                          <a:ea typeface="+mn-ea"/>
                          <a:cs typeface="Arial" panose="020B0604020202020204" pitchFamily="34" charset="0"/>
                        </a:rPr>
                        <a:t>US</a:t>
                      </a:r>
                    </a:p>
                  </a:txBody>
                  <a:tcPr marL="77138" marR="77138"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extLst>
                  <a:ext uri="{0D108BD9-81ED-4DB2-BD59-A6C34878D82A}">
                    <a16:rowId xmlns="" xmlns:a16="http://schemas.microsoft.com/office/drawing/2014/main" val="10000"/>
                  </a:ext>
                </a:extLst>
              </a:tr>
              <a:tr h="251439">
                <a:tc>
                  <a:txBody>
                    <a:bodyPr/>
                    <a:lstStyle/>
                    <a:p>
                      <a:r>
                        <a:rPr lang="en-US" sz="1200" b="1" dirty="0">
                          <a:latin typeface="Arial" panose="020B0604020202020204" pitchFamily="34" charset="0"/>
                          <a:cs typeface="Arial" panose="020B0604020202020204" pitchFamily="34" charset="0"/>
                        </a:rPr>
                        <a:t>All Cancers</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200" b="1" kern="1200" dirty="0" smtClean="0">
                          <a:solidFill>
                            <a:schemeClr val="dk1"/>
                          </a:solidFill>
                          <a:latin typeface="Arial" panose="020B0604020202020204" pitchFamily="34" charset="0"/>
                          <a:ea typeface="+mn-ea"/>
                          <a:cs typeface="Arial" panose="020B0604020202020204" pitchFamily="34" charset="0"/>
                        </a:rPr>
                        <a:t>481.5</a:t>
                      </a:r>
                      <a:r>
                        <a:rPr lang="en-US" sz="1200" b="1" kern="1200" baseline="30000" dirty="0" smtClean="0">
                          <a:solidFill>
                            <a:schemeClr val="dk1"/>
                          </a:solidFill>
                          <a:latin typeface="Arial" panose="020B0604020202020204" pitchFamily="34" charset="0"/>
                          <a:ea typeface="+mn-ea"/>
                          <a:cs typeface="Arial" panose="020B0604020202020204" pitchFamily="34" charset="0"/>
                        </a:rPr>
                        <a:t>§</a:t>
                      </a:r>
                      <a:endParaRPr lang="en-US" sz="800" b="1" kern="1200" baseline="30000" dirty="0">
                        <a:solidFill>
                          <a:schemeClr val="dk1"/>
                        </a:solidFill>
                        <a:latin typeface="Arial" panose="020B0604020202020204" pitchFamily="34" charset="0"/>
                        <a:ea typeface="+mn-ea"/>
                        <a:cs typeface="Arial" panose="020B0604020202020204" pitchFamily="34" charset="0"/>
                      </a:endParaRP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marL="0" algn="ctr" defTabSz="914400" rtl="0" eaLnBrk="1" latinLnBrk="0" hangingPunct="1"/>
                      <a:r>
                        <a:rPr lang="en-US" sz="1200" b="1" kern="1200" dirty="0">
                          <a:solidFill>
                            <a:schemeClr val="dk1"/>
                          </a:solidFill>
                          <a:latin typeface="Arial" panose="020B0604020202020204" pitchFamily="34" charset="0"/>
                          <a:ea typeface="+mn-ea"/>
                          <a:cs typeface="Arial" panose="020B0604020202020204" pitchFamily="34" charset="0"/>
                        </a:rPr>
                        <a:t>449.4</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251439">
                <a:tc>
                  <a:txBody>
                    <a:bodyPr/>
                    <a:lstStyle/>
                    <a:p>
                      <a:r>
                        <a:rPr lang="en-US" sz="1200" dirty="0">
                          <a:latin typeface="Arial" panose="020B0604020202020204" pitchFamily="34" charset="0"/>
                          <a:cs typeface="Arial" panose="020B0604020202020204" pitchFamily="34" charset="0"/>
                        </a:rPr>
                        <a:t>     Breast (female)</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200" kern="1200" dirty="0" smtClean="0">
                          <a:solidFill>
                            <a:schemeClr val="dk1"/>
                          </a:solidFill>
                          <a:latin typeface="Arial" panose="020B0604020202020204" pitchFamily="34" charset="0"/>
                          <a:ea typeface="+mn-ea"/>
                          <a:cs typeface="Arial" panose="020B0604020202020204" pitchFamily="34" charset="0"/>
                        </a:rPr>
                        <a:t>140.2</a:t>
                      </a:r>
                      <a:endParaRPr lang="en-US" sz="1200" kern="1200" dirty="0">
                        <a:solidFill>
                          <a:schemeClr val="dk1"/>
                        </a:solidFill>
                        <a:latin typeface="Arial" panose="020B0604020202020204" pitchFamily="34" charset="0"/>
                        <a:ea typeface="+mn-ea"/>
                        <a:cs typeface="Arial" panose="020B0604020202020204" pitchFamily="34" charset="0"/>
                      </a:endParaRP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140.2</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51439">
                <a:tc>
                  <a:txBody>
                    <a:bodyPr/>
                    <a:lstStyle/>
                    <a:p>
                      <a:r>
                        <a:rPr lang="en-US" sz="1200" dirty="0">
                          <a:latin typeface="Arial" panose="020B0604020202020204" pitchFamily="34" charset="0"/>
                          <a:cs typeface="Arial" panose="020B0604020202020204" pitchFamily="34" charset="0"/>
                        </a:rPr>
                        <a:t>     Lung</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 </a:t>
                      </a:r>
                      <a:r>
                        <a:rPr lang="en-US" sz="1200" kern="1200" dirty="0" smtClean="0">
                          <a:solidFill>
                            <a:schemeClr val="dk1"/>
                          </a:solidFill>
                          <a:latin typeface="Arial" panose="020B0604020202020204" pitchFamily="34" charset="0"/>
                          <a:ea typeface="+mn-ea"/>
                          <a:cs typeface="Arial" panose="020B0604020202020204" pitchFamily="34" charset="0"/>
                        </a:rPr>
                        <a:t>64.1</a:t>
                      </a:r>
                      <a:r>
                        <a:rPr lang="en-US" sz="1200" b="1" kern="1200" baseline="30000" dirty="0" smtClean="0">
                          <a:solidFill>
                            <a:schemeClr val="dk1"/>
                          </a:solidFill>
                          <a:latin typeface="Arial" panose="020B0604020202020204" pitchFamily="34" charset="0"/>
                          <a:ea typeface="+mn-ea"/>
                          <a:cs typeface="Arial" panose="020B0604020202020204" pitchFamily="34" charset="0"/>
                        </a:rPr>
                        <a:t>§</a:t>
                      </a:r>
                      <a:endParaRPr lang="en-US" sz="800" b="1" kern="1200" baseline="30000" dirty="0">
                        <a:solidFill>
                          <a:schemeClr val="dk1"/>
                        </a:solidFill>
                        <a:latin typeface="Arial" panose="020B0604020202020204" pitchFamily="34" charset="0"/>
                        <a:ea typeface="+mn-ea"/>
                        <a:cs typeface="Arial" panose="020B0604020202020204" pitchFamily="34" charset="0"/>
                      </a:endParaRPr>
                    </a:p>
                  </a:txBody>
                  <a:tcPr marL="77138" marR="77138"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a:txBody>
                    <a:bodyPr/>
                    <a:lstStyle/>
                    <a:p>
                      <a:pPr marL="0" algn="ctr" defTabSz="9144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51.6</a:t>
                      </a:r>
                    </a:p>
                  </a:txBody>
                  <a:tcPr marL="77138" marR="77138"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51439">
                <a:tc>
                  <a:txBody>
                    <a:bodyPr/>
                    <a:lstStyle/>
                    <a:p>
                      <a:r>
                        <a:rPr lang="en-US" sz="1200" dirty="0">
                          <a:latin typeface="Arial" panose="020B0604020202020204" pitchFamily="34" charset="0"/>
                          <a:cs typeface="Arial" panose="020B0604020202020204" pitchFamily="34" charset="0"/>
                        </a:rPr>
                        <a:t>     Prostate (male)</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Arial" panose="020B0604020202020204" pitchFamily="34" charset="0"/>
                          <a:ea typeface="+mn-ea"/>
                          <a:cs typeface="Arial" panose="020B0604020202020204" pitchFamily="34" charset="0"/>
                        </a:rPr>
                        <a:t>134.3</a:t>
                      </a:r>
                      <a:r>
                        <a:rPr lang="en-US" sz="1200" b="1" kern="1200" baseline="30000" dirty="0" smtClean="0">
                          <a:solidFill>
                            <a:schemeClr val="dk1"/>
                          </a:solidFill>
                          <a:latin typeface="Arial" panose="020B0604020202020204" pitchFamily="34" charset="0"/>
                          <a:ea typeface="+mn-ea"/>
                          <a:cs typeface="Arial" panose="020B0604020202020204" pitchFamily="34" charset="0"/>
                        </a:rPr>
                        <a:t>§</a:t>
                      </a:r>
                      <a:endParaRPr lang="en-US" sz="800" b="1" kern="1200" baseline="30000" dirty="0" smtClean="0">
                        <a:solidFill>
                          <a:schemeClr val="dk1"/>
                        </a:solidFill>
                        <a:latin typeface="Arial" panose="020B0604020202020204" pitchFamily="34" charset="0"/>
                        <a:ea typeface="+mn-ea"/>
                        <a:cs typeface="Arial" panose="020B0604020202020204" pitchFamily="34" charset="0"/>
                      </a:endParaRPr>
                    </a:p>
                  </a:txBody>
                  <a:tcPr marL="77138" marR="77138"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a:txBody>
                    <a:bodyPr/>
                    <a:lstStyle/>
                    <a:p>
                      <a:pPr marL="0" algn="ctr" defTabSz="9144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112.6</a:t>
                      </a:r>
                    </a:p>
                  </a:txBody>
                  <a:tcPr marL="77138" marR="77138" marT="34280" marB="342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251439">
                <a:tc>
                  <a:txBody>
                    <a:bodyPr/>
                    <a:lstStyle/>
                    <a:p>
                      <a:r>
                        <a:rPr lang="en-US" sz="1200" dirty="0">
                          <a:latin typeface="Arial" panose="020B0604020202020204" pitchFamily="34" charset="0"/>
                          <a:cs typeface="Arial" panose="020B0604020202020204" pitchFamily="34" charset="0"/>
                        </a:rPr>
                        <a:t>     Colorectal</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Arial" panose="020B0604020202020204" pitchFamily="34" charset="0"/>
                          <a:ea typeface="+mn-ea"/>
                          <a:cs typeface="Arial" panose="020B0604020202020204" pitchFamily="34" charset="0"/>
                        </a:rPr>
                        <a:t>46.3</a:t>
                      </a:r>
                      <a:r>
                        <a:rPr lang="en-US" sz="1200" b="1" kern="1200" baseline="30000" dirty="0" smtClean="0">
                          <a:solidFill>
                            <a:schemeClr val="dk1"/>
                          </a:solidFill>
                          <a:latin typeface="Arial" panose="020B0604020202020204" pitchFamily="34" charset="0"/>
                          <a:ea typeface="+mn-ea"/>
                          <a:cs typeface="Arial" panose="020B0604020202020204" pitchFamily="34" charset="0"/>
                        </a:rPr>
                        <a:t>§</a:t>
                      </a:r>
                      <a:endParaRPr lang="en-US" sz="800" b="1" kern="1200" baseline="30000" dirty="0" smtClean="0">
                        <a:solidFill>
                          <a:schemeClr val="dk1"/>
                        </a:solidFill>
                        <a:latin typeface="Arial" panose="020B0604020202020204" pitchFamily="34" charset="0"/>
                        <a:ea typeface="+mn-ea"/>
                        <a:cs typeface="Arial" panose="020B0604020202020204" pitchFamily="34" charset="0"/>
                      </a:endParaRP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B3D7"/>
                    </a:solidFill>
                  </a:tcPr>
                </a:tc>
                <a:tc>
                  <a:txBody>
                    <a:bodyPr/>
                    <a:lstStyle/>
                    <a:p>
                      <a:pPr marL="0" algn="ctr" defTabSz="9144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39.9</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251439">
                <a:tc>
                  <a:txBody>
                    <a:bodyPr/>
                    <a:lstStyle/>
                    <a:p>
                      <a:r>
                        <a:rPr lang="en-US" sz="1200" dirty="0">
                          <a:latin typeface="Arial" panose="020B0604020202020204" pitchFamily="34" charset="0"/>
                          <a:cs typeface="Arial" panose="020B0604020202020204" pitchFamily="34" charset="0"/>
                        </a:rPr>
                        <a:t>     Cervix (female)</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Arial" panose="020B0604020202020204" pitchFamily="34" charset="0"/>
                          <a:ea typeface="+mn-ea"/>
                          <a:cs typeface="Arial" panose="020B0604020202020204" pitchFamily="34" charset="0"/>
                        </a:rPr>
                        <a:t>4.5</a:t>
                      </a:r>
                      <a:r>
                        <a:rPr lang="en-US" sz="1200" b="1" kern="1200" baseline="30000" dirty="0" smtClean="0">
                          <a:solidFill>
                            <a:schemeClr val="dk1"/>
                          </a:solidFill>
                          <a:latin typeface="Arial" panose="020B0604020202020204" pitchFamily="34" charset="0"/>
                          <a:ea typeface="+mn-ea"/>
                          <a:cs typeface="Arial" panose="020B0604020202020204" pitchFamily="34" charset="0"/>
                        </a:rPr>
                        <a:t>§</a:t>
                      </a:r>
                      <a:endParaRPr lang="en-US" sz="1200" kern="1200" dirty="0">
                        <a:solidFill>
                          <a:schemeClr val="dk1"/>
                        </a:solidFill>
                        <a:latin typeface="Arial" panose="020B0604020202020204" pitchFamily="34" charset="0"/>
                        <a:ea typeface="+mn-ea"/>
                        <a:cs typeface="Arial" panose="020B0604020202020204" pitchFamily="34" charset="0"/>
                      </a:endParaRP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B3D7"/>
                    </a:solidFill>
                  </a:tcPr>
                </a:tc>
                <a:tc>
                  <a:txBody>
                    <a:bodyPr/>
                    <a:lstStyle/>
                    <a:p>
                      <a:pPr marL="0" algn="ctr" defTabSz="9144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3.6</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251439">
                <a:tc>
                  <a:txBody>
                    <a:bodyPr/>
                    <a:lstStyle/>
                    <a:p>
                      <a:r>
                        <a:rPr lang="en-US" sz="1200" dirty="0">
                          <a:latin typeface="Arial" panose="020B0604020202020204" pitchFamily="34" charset="0"/>
                          <a:cs typeface="Arial" panose="020B0604020202020204" pitchFamily="34" charset="0"/>
                        </a:rPr>
                        <a:t>     Liver</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200" kern="1200" dirty="0" smtClean="0">
                          <a:solidFill>
                            <a:schemeClr val="dk1"/>
                          </a:solidFill>
                          <a:latin typeface="Arial" panose="020B0604020202020204" pitchFamily="34" charset="0"/>
                          <a:ea typeface="+mn-ea"/>
                          <a:cs typeface="Arial" panose="020B0604020202020204" pitchFamily="34" charset="0"/>
                        </a:rPr>
                        <a:t>7.2</a:t>
                      </a:r>
                      <a:endParaRPr lang="en-US" sz="1200" kern="1200" dirty="0">
                        <a:solidFill>
                          <a:schemeClr val="dk1"/>
                        </a:solidFill>
                        <a:latin typeface="Arial" panose="020B0604020202020204" pitchFamily="34" charset="0"/>
                        <a:ea typeface="+mn-ea"/>
                        <a:cs typeface="Arial" panose="020B0604020202020204" pitchFamily="34" charset="0"/>
                      </a:endParaRP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7.1</a:t>
                      </a:r>
                    </a:p>
                  </a:txBody>
                  <a:tcPr marL="77138" marR="77138" marT="34280" marB="342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bl>
          </a:graphicData>
        </a:graphic>
      </p:graphicFrame>
      <p:sp>
        <p:nvSpPr>
          <p:cNvPr id="10" name="Rectangle 9"/>
          <p:cNvSpPr/>
          <p:nvPr/>
        </p:nvSpPr>
        <p:spPr>
          <a:xfrm>
            <a:off x="5857875" y="1028700"/>
            <a:ext cx="2140130" cy="4343400"/>
          </a:xfrm>
          <a:prstGeom prst="rect">
            <a:avLst/>
          </a:prstGeom>
          <a:solidFill>
            <a:srgbClr val="9EC0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dirty="0">
              <a:solidFill>
                <a:prstClr val="white"/>
              </a:solidFill>
            </a:endParaRPr>
          </a:p>
        </p:txBody>
      </p:sp>
      <p:sp>
        <p:nvSpPr>
          <p:cNvPr id="11" name="TextBox 10"/>
          <p:cNvSpPr txBox="1">
            <a:spLocks/>
          </p:cNvSpPr>
          <p:nvPr/>
        </p:nvSpPr>
        <p:spPr>
          <a:xfrm>
            <a:off x="5857453" y="1139417"/>
            <a:ext cx="2189643" cy="369332"/>
          </a:xfrm>
          <a:prstGeom prst="rect">
            <a:avLst/>
          </a:prstGeom>
          <a:noFill/>
        </p:spPr>
        <p:txBody>
          <a:bodyPr wrap="square" rtlCol="0">
            <a:spAutoFit/>
          </a:bodyPr>
          <a:lstStyle/>
          <a:p>
            <a:pPr defTabSz="342900" eaLnBrk="1" fontAlgn="auto" hangingPunct="1">
              <a:spcBef>
                <a:spcPts val="0"/>
              </a:spcBef>
              <a:spcAft>
                <a:spcPts val="0"/>
              </a:spcAft>
            </a:pPr>
            <a:r>
              <a:rPr lang="en-US" sz="1800" b="1" dirty="0">
                <a:solidFill>
                  <a:srgbClr val="8A0000"/>
                </a:solidFill>
                <a:latin typeface="Helvetica" panose="020B0604020202020204" pitchFamily="34" charset="0"/>
                <a:cs typeface="Helvetica" panose="020B0604020202020204" pitchFamily="34" charset="0"/>
              </a:rPr>
              <a:t>Metrics</a:t>
            </a:r>
            <a:endParaRPr lang="en-US" sz="1800" dirty="0">
              <a:solidFill>
                <a:srgbClr val="8A0000"/>
              </a:solidFill>
              <a:latin typeface="Helvetica" panose="020B0604020202020204" pitchFamily="34" charset="0"/>
              <a:cs typeface="Helvetica" panose="020B0604020202020204" pitchFamily="34" charset="0"/>
            </a:endParaRPr>
          </a:p>
        </p:txBody>
      </p:sp>
      <p:sp>
        <p:nvSpPr>
          <p:cNvPr id="12" name="TextBox 11"/>
          <p:cNvSpPr txBox="1">
            <a:spLocks/>
          </p:cNvSpPr>
          <p:nvPr/>
        </p:nvSpPr>
        <p:spPr>
          <a:xfrm>
            <a:off x="5946451" y="1661466"/>
            <a:ext cx="861875" cy="323165"/>
          </a:xfrm>
          <a:prstGeom prst="rect">
            <a:avLst/>
          </a:prstGeom>
          <a:noFill/>
        </p:spPr>
        <p:txBody>
          <a:bodyPr wrap="square" rtlCol="0">
            <a:spAutoFit/>
          </a:bodyPr>
          <a:lstStyle/>
          <a:p>
            <a:pPr defTabSz="342900" eaLnBrk="1" fontAlgn="auto" hangingPunct="1">
              <a:spcBef>
                <a:spcPts val="0"/>
              </a:spcBef>
              <a:spcAft>
                <a:spcPts val="0"/>
              </a:spcAft>
            </a:pPr>
            <a:r>
              <a:rPr lang="en-US" sz="1500" b="1" dirty="0">
                <a:solidFill>
                  <a:prstClr val="black"/>
                </a:solidFill>
                <a:latin typeface="Helvetica" panose="020B0604020202020204" pitchFamily="34" charset="0"/>
                <a:cs typeface="Helvetica" panose="020B0604020202020204" pitchFamily="34" charset="0"/>
              </a:rPr>
              <a:t>44,030</a:t>
            </a:r>
            <a:endParaRPr lang="en-US" sz="1500" dirty="0">
              <a:solidFill>
                <a:prstClr val="black"/>
              </a:solidFill>
              <a:latin typeface="Helvetica" panose="020B0604020202020204" pitchFamily="34" charset="0"/>
              <a:cs typeface="Helvetica" panose="020B0604020202020204" pitchFamily="34" charset="0"/>
            </a:endParaRPr>
          </a:p>
        </p:txBody>
      </p:sp>
      <p:cxnSp>
        <p:nvCxnSpPr>
          <p:cNvPr id="13" name="Straight Connector 12"/>
          <p:cNvCxnSpPr/>
          <p:nvPr/>
        </p:nvCxnSpPr>
        <p:spPr>
          <a:xfrm>
            <a:off x="5857876" y="1579095"/>
            <a:ext cx="201280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857876" y="2129267"/>
            <a:ext cx="2012809" cy="672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857876" y="2740751"/>
            <a:ext cx="2012809"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a:spLocks/>
          </p:cNvSpPr>
          <p:nvPr/>
        </p:nvSpPr>
        <p:spPr>
          <a:xfrm>
            <a:off x="5946452" y="2261370"/>
            <a:ext cx="861875" cy="323165"/>
          </a:xfrm>
          <a:prstGeom prst="rect">
            <a:avLst/>
          </a:prstGeom>
          <a:noFill/>
        </p:spPr>
        <p:txBody>
          <a:bodyPr wrap="square" rtlCol="0">
            <a:spAutoFit/>
          </a:bodyPr>
          <a:lstStyle/>
          <a:p>
            <a:pPr defTabSz="342900" eaLnBrk="1" fontAlgn="auto" hangingPunct="1">
              <a:spcBef>
                <a:spcPts val="0"/>
              </a:spcBef>
              <a:spcAft>
                <a:spcPts val="0"/>
              </a:spcAft>
            </a:pPr>
            <a:r>
              <a:rPr lang="en-US" sz="1500" b="1" dirty="0">
                <a:solidFill>
                  <a:prstClr val="black"/>
                </a:solidFill>
                <a:latin typeface="Helvetica" panose="020B0604020202020204" pitchFamily="34" charset="0"/>
                <a:cs typeface="Helvetica" panose="020B0604020202020204" pitchFamily="34" charset="0"/>
              </a:rPr>
              <a:t>16,096</a:t>
            </a:r>
            <a:endParaRPr lang="en-US" sz="1500" dirty="0">
              <a:solidFill>
                <a:prstClr val="black"/>
              </a:solidFill>
              <a:latin typeface="Helvetica" panose="020B0604020202020204" pitchFamily="34" charset="0"/>
              <a:cs typeface="Helvetica" panose="020B0604020202020204" pitchFamily="34" charset="0"/>
            </a:endParaRPr>
          </a:p>
        </p:txBody>
      </p:sp>
      <p:sp>
        <p:nvSpPr>
          <p:cNvPr id="18" name="TextBox 17"/>
          <p:cNvSpPr txBox="1">
            <a:spLocks/>
          </p:cNvSpPr>
          <p:nvPr/>
        </p:nvSpPr>
        <p:spPr>
          <a:xfrm>
            <a:off x="6724730" y="2218943"/>
            <a:ext cx="1273276" cy="623248"/>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Helvetica" panose="020B0604020202020204" pitchFamily="34" charset="0"/>
                <a:cs typeface="Helvetica" panose="020B0604020202020204" pitchFamily="34" charset="0"/>
              </a:rPr>
              <a:t>Annual Cancer Deaths </a:t>
            </a:r>
            <a:r>
              <a:rPr lang="en-US" sz="1050" dirty="0">
                <a:solidFill>
                  <a:srgbClr val="000000"/>
                </a:solidFill>
                <a:latin typeface="Helvetica" panose="020B0604020202020204" pitchFamily="34" charset="0"/>
                <a:cs typeface="Helvetica" panose="020B0604020202020204" pitchFamily="34" charset="0"/>
              </a:rPr>
              <a:t>(2009-14)</a:t>
            </a:r>
          </a:p>
        </p:txBody>
      </p:sp>
      <p:sp>
        <p:nvSpPr>
          <p:cNvPr id="25" name="TextBox 24"/>
          <p:cNvSpPr txBox="1">
            <a:spLocks/>
          </p:cNvSpPr>
          <p:nvPr/>
        </p:nvSpPr>
        <p:spPr>
          <a:xfrm>
            <a:off x="6724729" y="1653644"/>
            <a:ext cx="1322367" cy="461665"/>
          </a:xfrm>
          <a:prstGeom prst="rect">
            <a:avLst/>
          </a:prstGeom>
          <a:noFill/>
        </p:spPr>
        <p:txBody>
          <a:bodyPr wrap="square" rtlCol="0">
            <a:spAutoFit/>
          </a:bodyPr>
          <a:lstStyle/>
          <a:p>
            <a:pPr defTabSz="342900" eaLnBrk="1" fontAlgn="auto" hangingPunct="1">
              <a:spcBef>
                <a:spcPts val="0"/>
              </a:spcBef>
              <a:spcAft>
                <a:spcPts val="0"/>
              </a:spcAft>
            </a:pPr>
            <a:r>
              <a:rPr lang="en-US" sz="1200" dirty="0">
                <a:solidFill>
                  <a:prstClr val="black"/>
                </a:solidFill>
                <a:latin typeface="Helvetica" panose="020B0604020202020204" pitchFamily="34" charset="0"/>
                <a:cs typeface="Helvetica" panose="020B0604020202020204" pitchFamily="34" charset="0"/>
              </a:rPr>
              <a:t>Annual Cancer Cases </a:t>
            </a:r>
            <a:r>
              <a:rPr lang="en-US" sz="1050" dirty="0">
                <a:solidFill>
                  <a:prstClr val="black"/>
                </a:solidFill>
                <a:latin typeface="Helvetica" panose="020B0604020202020204" pitchFamily="34" charset="0"/>
                <a:cs typeface="Helvetica" panose="020B0604020202020204" pitchFamily="34" charset="0"/>
              </a:rPr>
              <a:t>(2009-14)</a:t>
            </a:r>
          </a:p>
        </p:txBody>
      </p:sp>
      <p:sp>
        <p:nvSpPr>
          <p:cNvPr id="8" name="TextBox 6"/>
          <p:cNvSpPr txBox="1">
            <a:spLocks noChangeArrowheads="1"/>
          </p:cNvSpPr>
          <p:nvPr/>
        </p:nvSpPr>
        <p:spPr bwMode="auto">
          <a:xfrm>
            <a:off x="5875662" y="2818045"/>
            <a:ext cx="2122343" cy="2477601"/>
          </a:xfrm>
          <a:prstGeom prst="rect">
            <a:avLst/>
          </a:prstGeom>
          <a:solidFill>
            <a:srgbClr val="9EC0E5"/>
          </a:solidFill>
          <a:ln w="19050">
            <a:noFill/>
            <a:miter lim="800000"/>
            <a:headEnd/>
            <a:tailEnd/>
          </a:ln>
          <a:extLst/>
        </p:spPr>
        <p:txBody>
          <a:bodyPr wrap="square">
            <a:spAutoFit/>
          </a:bodyPr>
          <a:lstStyle>
            <a:lvl1pPr marL="285750" indent="-285750">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marL="0" indent="0" defTabSz="342900" eaLnBrk="1" fontAlgn="auto" hangingPunct="1">
              <a:lnSpc>
                <a:spcPts val="1440"/>
              </a:lnSpc>
              <a:spcBef>
                <a:spcPts val="0"/>
              </a:spcBef>
              <a:spcAft>
                <a:spcPts val="0"/>
              </a:spcAft>
              <a:defRPr/>
            </a:pPr>
            <a:r>
              <a:rPr lang="en-US" sz="1200" dirty="0">
                <a:solidFill>
                  <a:srgbClr val="800000"/>
                </a:solidFill>
              </a:rPr>
              <a:t>Key Disparities</a:t>
            </a:r>
          </a:p>
          <a:p>
            <a:pPr marL="0" indent="0" defTabSz="342900" eaLnBrk="1" fontAlgn="auto" hangingPunct="1">
              <a:lnSpc>
                <a:spcPts val="1440"/>
              </a:lnSpc>
              <a:spcBef>
                <a:spcPts val="600"/>
              </a:spcBef>
              <a:spcAft>
                <a:spcPts val="0"/>
              </a:spcAft>
              <a:defRPr/>
            </a:pPr>
            <a:r>
              <a:rPr lang="en-US" sz="1050" dirty="0">
                <a:solidFill>
                  <a:srgbClr val="800000"/>
                </a:solidFill>
              </a:rPr>
              <a:t>Black males (Cook County): </a:t>
            </a:r>
          </a:p>
          <a:p>
            <a:pPr marL="171450" indent="-123825" defTabSz="342900" eaLnBrk="1" fontAlgn="auto" hangingPunct="1">
              <a:lnSpc>
                <a:spcPts val="1440"/>
              </a:lnSpc>
              <a:spcBef>
                <a:spcPts val="0"/>
              </a:spcBef>
              <a:spcAft>
                <a:spcPts val="0"/>
              </a:spcAft>
              <a:buFont typeface="Arial"/>
              <a:buChar char="•"/>
              <a:defRPr/>
            </a:pPr>
            <a:r>
              <a:rPr lang="en-US" sz="1050" b="0" dirty="0">
                <a:solidFill>
                  <a:srgbClr val="000000"/>
                </a:solidFill>
              </a:rPr>
              <a:t>Incidence: 19%     vs. US   </a:t>
            </a:r>
          </a:p>
          <a:p>
            <a:pPr marL="171450" indent="-123825" defTabSz="342900" eaLnBrk="1" fontAlgn="auto" hangingPunct="1">
              <a:lnSpc>
                <a:spcPts val="1440"/>
              </a:lnSpc>
              <a:spcBef>
                <a:spcPts val="0"/>
              </a:spcBef>
              <a:spcAft>
                <a:spcPts val="0"/>
              </a:spcAft>
              <a:buFont typeface="Arial"/>
              <a:buChar char="•"/>
              <a:defRPr/>
            </a:pPr>
            <a:r>
              <a:rPr lang="en-US" sz="1050" b="0" dirty="0">
                <a:solidFill>
                  <a:srgbClr val="000000"/>
                </a:solidFill>
              </a:rPr>
              <a:t>Mortality: 42%     vs. US    </a:t>
            </a:r>
          </a:p>
          <a:p>
            <a:pPr marL="0" indent="0" defTabSz="342900" eaLnBrk="1" fontAlgn="auto" hangingPunct="1">
              <a:lnSpc>
                <a:spcPts val="1440"/>
              </a:lnSpc>
              <a:spcBef>
                <a:spcPts val="0"/>
              </a:spcBef>
              <a:spcAft>
                <a:spcPts val="0"/>
              </a:spcAft>
              <a:defRPr/>
            </a:pPr>
            <a:r>
              <a:rPr lang="en-US" sz="1050" dirty="0">
                <a:solidFill>
                  <a:srgbClr val="800000"/>
                </a:solidFill>
              </a:rPr>
              <a:t>Black females (Cook County): </a:t>
            </a:r>
          </a:p>
          <a:p>
            <a:pPr marL="171450" indent="-123825" defTabSz="342900" eaLnBrk="1" fontAlgn="auto" hangingPunct="1">
              <a:lnSpc>
                <a:spcPts val="1440"/>
              </a:lnSpc>
              <a:spcBef>
                <a:spcPts val="0"/>
              </a:spcBef>
              <a:spcAft>
                <a:spcPts val="0"/>
              </a:spcAft>
              <a:buFont typeface="Arial"/>
              <a:buChar char="•"/>
              <a:defRPr/>
            </a:pPr>
            <a:r>
              <a:rPr lang="en-US" sz="1050" b="0" dirty="0">
                <a:solidFill>
                  <a:srgbClr val="000000"/>
                </a:solidFill>
              </a:rPr>
              <a:t>Mortality: 29%     vs. US   </a:t>
            </a:r>
          </a:p>
          <a:p>
            <a:pPr marL="0" indent="0" defTabSz="342900" eaLnBrk="1" fontAlgn="auto" hangingPunct="1">
              <a:lnSpc>
                <a:spcPts val="1440"/>
              </a:lnSpc>
              <a:spcBef>
                <a:spcPts val="600"/>
              </a:spcBef>
              <a:spcAft>
                <a:spcPts val="0"/>
              </a:spcAft>
              <a:defRPr/>
            </a:pPr>
            <a:r>
              <a:rPr lang="en-US" sz="1050" dirty="0">
                <a:solidFill>
                  <a:srgbClr val="800000"/>
                </a:solidFill>
              </a:rPr>
              <a:t>Obesity (36%, US): </a:t>
            </a:r>
          </a:p>
          <a:p>
            <a:pPr marL="171450" indent="-123825" defTabSz="342900" eaLnBrk="1" fontAlgn="auto" hangingPunct="1">
              <a:lnSpc>
                <a:spcPts val="1440"/>
              </a:lnSpc>
              <a:spcBef>
                <a:spcPts val="0"/>
              </a:spcBef>
              <a:spcAft>
                <a:spcPts val="0"/>
              </a:spcAft>
              <a:buFont typeface="Arial"/>
              <a:buChar char="•"/>
              <a:defRPr/>
            </a:pPr>
            <a:r>
              <a:rPr lang="en-US" sz="1050" b="0" dirty="0">
                <a:solidFill>
                  <a:srgbClr val="000000"/>
                </a:solidFill>
              </a:rPr>
              <a:t>IL Black (41%)</a:t>
            </a:r>
          </a:p>
          <a:p>
            <a:pPr marL="171450" indent="-123825" defTabSz="342900" eaLnBrk="1" fontAlgn="auto" hangingPunct="1">
              <a:lnSpc>
                <a:spcPts val="1440"/>
              </a:lnSpc>
              <a:spcBef>
                <a:spcPts val="0"/>
              </a:spcBef>
              <a:spcAft>
                <a:spcPts val="0"/>
              </a:spcAft>
              <a:buFont typeface="Arial"/>
              <a:buChar char="•"/>
              <a:defRPr/>
            </a:pPr>
            <a:r>
              <a:rPr lang="en-US" sz="1050" b="0" dirty="0">
                <a:solidFill>
                  <a:srgbClr val="000000"/>
                </a:solidFill>
              </a:rPr>
              <a:t>Suburban Cook Co. (59%)</a:t>
            </a:r>
          </a:p>
          <a:p>
            <a:pPr marL="0" indent="0" defTabSz="342900" eaLnBrk="1" fontAlgn="auto" hangingPunct="1">
              <a:lnSpc>
                <a:spcPts val="1440"/>
              </a:lnSpc>
              <a:spcBef>
                <a:spcPts val="600"/>
              </a:spcBef>
              <a:spcAft>
                <a:spcPts val="0"/>
              </a:spcAft>
              <a:defRPr/>
            </a:pPr>
            <a:r>
              <a:rPr lang="en-US" sz="1050" dirty="0">
                <a:solidFill>
                  <a:srgbClr val="800000"/>
                </a:solidFill>
              </a:rPr>
              <a:t>CRC Screening (65%, IL): </a:t>
            </a:r>
          </a:p>
          <a:p>
            <a:pPr marL="171450" indent="-123825" defTabSz="342900" eaLnBrk="1" fontAlgn="auto" hangingPunct="1">
              <a:lnSpc>
                <a:spcPts val="1440"/>
              </a:lnSpc>
              <a:spcBef>
                <a:spcPts val="0"/>
              </a:spcBef>
              <a:spcAft>
                <a:spcPts val="0"/>
              </a:spcAft>
              <a:buFont typeface="Arial"/>
              <a:buChar char="•"/>
              <a:defRPr/>
            </a:pPr>
            <a:r>
              <a:rPr lang="en-US" sz="1050" b="0" dirty="0">
                <a:solidFill>
                  <a:srgbClr val="000000"/>
                </a:solidFill>
              </a:rPr>
              <a:t>Cook County, IL (48%)</a:t>
            </a:r>
          </a:p>
          <a:p>
            <a:pPr marL="171450" indent="-123825" defTabSz="342900" eaLnBrk="1" fontAlgn="auto" hangingPunct="1">
              <a:lnSpc>
                <a:spcPts val="1440"/>
              </a:lnSpc>
              <a:spcBef>
                <a:spcPts val="0"/>
              </a:spcBef>
              <a:spcAft>
                <a:spcPts val="0"/>
              </a:spcAft>
              <a:buFont typeface="Arial"/>
              <a:buChar char="•"/>
              <a:defRPr/>
            </a:pPr>
            <a:r>
              <a:rPr lang="en-US" sz="1050" b="0" dirty="0">
                <a:solidFill>
                  <a:srgbClr val="000000"/>
                </a:solidFill>
              </a:rPr>
              <a:t>Lake County, IN (30%)</a:t>
            </a:r>
          </a:p>
        </p:txBody>
      </p:sp>
      <p:sp>
        <p:nvSpPr>
          <p:cNvPr id="2" name="TextBox 1"/>
          <p:cNvSpPr txBox="1"/>
          <p:nvPr/>
        </p:nvSpPr>
        <p:spPr>
          <a:xfrm>
            <a:off x="1516099" y="4717918"/>
            <a:ext cx="3763184" cy="265457"/>
          </a:xfrm>
          <a:prstGeom prst="rect">
            <a:avLst/>
          </a:prstGeom>
          <a:noFill/>
        </p:spPr>
        <p:txBody>
          <a:bodyPr wrap="square" rtlCol="0">
            <a:spAutoFit/>
          </a:bodyPr>
          <a:lstStyle/>
          <a:p>
            <a:pPr defTabSz="342900" eaLnBrk="1" fontAlgn="auto" hangingPunct="1">
              <a:spcBef>
                <a:spcPts val="0"/>
              </a:spcBef>
              <a:spcAft>
                <a:spcPts val="0"/>
              </a:spcAft>
              <a:tabLst>
                <a:tab pos="86916" algn="l"/>
              </a:tabLst>
            </a:pPr>
            <a:r>
              <a:rPr lang="en-US" sz="1125" b="1" baseline="30000" dirty="0">
                <a:solidFill>
                  <a:prstClr val="black"/>
                </a:solidFill>
                <a:latin typeface="Arial" panose="020B0604020202020204" pitchFamily="34" charset="0"/>
                <a:cs typeface="Arial" panose="020B0604020202020204" pitchFamily="34" charset="0"/>
              </a:rPr>
              <a:t>§ 	</a:t>
            </a:r>
            <a:r>
              <a:rPr lang="en-US" sz="1125" dirty="0">
                <a:solidFill>
                  <a:prstClr val="black"/>
                </a:solidFill>
                <a:latin typeface="Arial"/>
                <a:cs typeface="Arial"/>
              </a:rPr>
              <a:t>Significantly increased</a:t>
            </a:r>
          </a:p>
        </p:txBody>
      </p:sp>
      <p:cxnSp>
        <p:nvCxnSpPr>
          <p:cNvPr id="29" name="Straight Arrow Connector 28"/>
          <p:cNvCxnSpPr/>
          <p:nvPr/>
        </p:nvCxnSpPr>
        <p:spPr>
          <a:xfrm flipV="1">
            <a:off x="7043933" y="3502126"/>
            <a:ext cx="0" cy="133354"/>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7037586" y="3873135"/>
            <a:ext cx="0" cy="133354"/>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3333750" y="2754998"/>
            <a:ext cx="704850" cy="304800"/>
          </a:xfrm>
          <a:prstGeom prst="ellipse">
            <a:avLst/>
          </a:prstGeom>
          <a:noFill/>
          <a:ln w="381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endParaRPr>
          </a:p>
        </p:txBody>
      </p:sp>
      <p:cxnSp>
        <p:nvCxnSpPr>
          <p:cNvPr id="21" name="Straight Arrow Connector 20"/>
          <p:cNvCxnSpPr/>
          <p:nvPr/>
        </p:nvCxnSpPr>
        <p:spPr>
          <a:xfrm flipV="1">
            <a:off x="7105381" y="3317784"/>
            <a:ext cx="0" cy="133354"/>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227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Text Box 25"/>
          <p:cNvSpPr txBox="1">
            <a:spLocks noChangeArrowheads="1"/>
          </p:cNvSpPr>
          <p:nvPr/>
        </p:nvSpPr>
        <p:spPr bwMode="auto">
          <a:xfrm>
            <a:off x="1279789" y="2719388"/>
            <a:ext cx="13504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dirty="0">
                <a:solidFill>
                  <a:srgbClr val="0C0DC4"/>
                </a:solidFill>
              </a:rPr>
              <a:t>Genomic and Molecular Pathology Lab</a:t>
            </a:r>
          </a:p>
          <a:p>
            <a:pPr algn="ctr" defTabSz="342900" eaLnBrk="1" fontAlgn="auto" hangingPunct="1">
              <a:spcBef>
                <a:spcPts val="0"/>
              </a:spcBef>
              <a:spcAft>
                <a:spcPts val="0"/>
              </a:spcAft>
            </a:pPr>
            <a:r>
              <a:rPr lang="en-US" sz="1200" b="0" dirty="0">
                <a:solidFill>
                  <a:srgbClr val="0C0DC4"/>
                </a:solidFill>
              </a:rPr>
              <a:t>(CET, IC)</a:t>
            </a:r>
          </a:p>
        </p:txBody>
      </p:sp>
      <p:sp>
        <p:nvSpPr>
          <p:cNvPr id="8" name="Text Box 23"/>
          <p:cNvSpPr txBox="1">
            <a:spLocks noChangeArrowheads="1"/>
          </p:cNvSpPr>
          <p:nvPr/>
        </p:nvSpPr>
        <p:spPr bwMode="auto">
          <a:xfrm>
            <a:off x="6560609" y="4421634"/>
            <a:ext cx="1308090" cy="1015663"/>
          </a:xfrm>
          <a:prstGeom prst="rect">
            <a:avLst/>
          </a:prstGeom>
          <a:noFill/>
          <a:ln w="12700">
            <a:noFill/>
            <a:miter lim="800000"/>
            <a:headEnd/>
            <a:tailEnd/>
          </a:ln>
          <a:effectLst/>
        </p:spPr>
        <p:txBody>
          <a:bodyPr wrap="square">
            <a:spAutoFit/>
          </a:bodyPr>
          <a:lstStyle/>
          <a:p>
            <a:pPr algn="ctr" defTabSz="342900" eaLnBrk="1" fontAlgn="auto" hangingPunct="1">
              <a:spcBef>
                <a:spcPts val="0"/>
              </a:spcBef>
              <a:spcAft>
                <a:spcPts val="0"/>
              </a:spcAft>
              <a:defRPr/>
            </a:pPr>
            <a:r>
              <a:rPr lang="en-US" sz="1200" b="1" dirty="0">
                <a:solidFill>
                  <a:srgbClr val="0C0DC4"/>
                </a:solidFill>
                <a:latin typeface="Calibri"/>
                <a:ea typeface="ＭＳ Ｐゴシック" pitchFamily="-106" charset="-128"/>
              </a:rPr>
              <a:t>Illinois Precision Medicine Consortium      (NIH PMI Cohort)</a:t>
            </a:r>
          </a:p>
          <a:p>
            <a:pPr algn="ctr" defTabSz="342900" eaLnBrk="1" fontAlgn="auto" hangingPunct="1">
              <a:spcBef>
                <a:spcPts val="0"/>
              </a:spcBef>
              <a:spcAft>
                <a:spcPts val="0"/>
              </a:spcAft>
              <a:defRPr/>
            </a:pPr>
            <a:r>
              <a:rPr lang="en-US" sz="1200" dirty="0">
                <a:solidFill>
                  <a:srgbClr val="0C0DC4"/>
                </a:solidFill>
                <a:latin typeface="Calibri"/>
                <a:ea typeface="ＭＳ Ｐゴシック" pitchFamily="-106" charset="-128"/>
              </a:rPr>
              <a:t>(CPC)</a:t>
            </a:r>
          </a:p>
        </p:txBody>
      </p:sp>
      <p:sp>
        <p:nvSpPr>
          <p:cNvPr id="9" name="Text Box 23"/>
          <p:cNvSpPr txBox="1">
            <a:spLocks noChangeArrowheads="1"/>
          </p:cNvSpPr>
          <p:nvPr/>
        </p:nvSpPr>
        <p:spPr bwMode="auto">
          <a:xfrm>
            <a:off x="6578600" y="3616465"/>
            <a:ext cx="1157817" cy="830997"/>
          </a:xfrm>
          <a:prstGeom prst="rect">
            <a:avLst/>
          </a:prstGeom>
          <a:noFill/>
          <a:ln w="12700">
            <a:noFill/>
            <a:miter lim="800000"/>
            <a:headEnd/>
            <a:tailEnd/>
          </a:ln>
          <a:effectLst/>
        </p:spPr>
        <p:txBody>
          <a:bodyPr>
            <a:spAutoFit/>
          </a:bodyPr>
          <a:lstStyle/>
          <a:p>
            <a:pPr algn="ctr" defTabSz="342900" eaLnBrk="1" fontAlgn="auto" hangingPunct="1">
              <a:spcBef>
                <a:spcPts val="0"/>
              </a:spcBef>
              <a:spcAft>
                <a:spcPts val="0"/>
              </a:spcAft>
              <a:defRPr/>
            </a:pPr>
            <a:r>
              <a:rPr lang="en-US" sz="1200" b="1" dirty="0">
                <a:solidFill>
                  <a:srgbClr val="0C0DC4"/>
                </a:solidFill>
                <a:latin typeface="Calibri"/>
                <a:ea typeface="ＭＳ Ｐゴシック" pitchFamily="-106" charset="-128"/>
              </a:rPr>
              <a:t>COMPASS Multi-Ethnic Cohort </a:t>
            </a:r>
          </a:p>
          <a:p>
            <a:pPr algn="ctr" defTabSz="342900" eaLnBrk="1" fontAlgn="auto" hangingPunct="1">
              <a:spcBef>
                <a:spcPts val="0"/>
              </a:spcBef>
              <a:spcAft>
                <a:spcPts val="0"/>
              </a:spcAft>
              <a:defRPr/>
            </a:pPr>
            <a:r>
              <a:rPr lang="en-US" sz="1200" dirty="0">
                <a:solidFill>
                  <a:srgbClr val="0C0DC4"/>
                </a:solidFill>
                <a:latin typeface="Calibri"/>
                <a:ea typeface="ＭＳ Ｐゴシック" pitchFamily="-106" charset="-128"/>
              </a:rPr>
              <a:t>(CPC)</a:t>
            </a:r>
          </a:p>
        </p:txBody>
      </p:sp>
      <p:sp>
        <p:nvSpPr>
          <p:cNvPr id="12" name="Text Box 18"/>
          <p:cNvSpPr txBox="1">
            <a:spLocks noChangeArrowheads="1"/>
          </p:cNvSpPr>
          <p:nvPr/>
        </p:nvSpPr>
        <p:spPr bwMode="auto">
          <a:xfrm>
            <a:off x="6496051" y="2757978"/>
            <a:ext cx="1259960" cy="1015663"/>
          </a:xfrm>
          <a:prstGeom prst="rect">
            <a:avLst/>
          </a:prstGeom>
          <a:noFill/>
          <a:ln w="12700">
            <a:noFill/>
            <a:miter lim="800000"/>
            <a:headEnd/>
            <a:tailEnd/>
          </a:ln>
          <a:effectLst/>
        </p:spPr>
        <p:txBody>
          <a:bodyPr wrap="square">
            <a:spAutoFit/>
          </a:bodyPr>
          <a:lstStyle/>
          <a:p>
            <a:pPr algn="ctr" defTabSz="342900" eaLnBrk="1" fontAlgn="auto" hangingPunct="1">
              <a:spcBef>
                <a:spcPts val="0"/>
              </a:spcBef>
              <a:spcAft>
                <a:spcPts val="0"/>
              </a:spcAft>
              <a:defRPr/>
            </a:pPr>
            <a:r>
              <a:rPr lang="en-US" sz="1200" b="1" dirty="0">
                <a:solidFill>
                  <a:srgbClr val="0C0DC4"/>
                </a:solidFill>
                <a:latin typeface="Calibri"/>
                <a:ea typeface="ＭＳ Ｐゴシック" pitchFamily="-106" charset="-128"/>
                <a:cs typeface="Arial"/>
              </a:rPr>
              <a:t>Cyclotron and Molecular Imaging Initiative</a:t>
            </a:r>
          </a:p>
          <a:p>
            <a:pPr algn="ctr" defTabSz="342900" eaLnBrk="1" fontAlgn="auto" hangingPunct="1">
              <a:spcBef>
                <a:spcPts val="0"/>
              </a:spcBef>
              <a:spcAft>
                <a:spcPts val="0"/>
              </a:spcAft>
              <a:defRPr/>
            </a:pPr>
            <a:r>
              <a:rPr lang="en-US" sz="1200" dirty="0">
                <a:solidFill>
                  <a:srgbClr val="0C0DC4"/>
                </a:solidFill>
                <a:latin typeface="Calibri"/>
                <a:ea typeface="ＭＳ Ｐゴシック" pitchFamily="-106" charset="-128"/>
                <a:cs typeface="Arial"/>
              </a:rPr>
              <a:t>(AI)</a:t>
            </a:r>
          </a:p>
        </p:txBody>
      </p:sp>
      <p:cxnSp>
        <p:nvCxnSpPr>
          <p:cNvPr id="150539" name="Straight Connector 20"/>
          <p:cNvCxnSpPr>
            <a:cxnSpLocks noChangeShapeType="1"/>
          </p:cNvCxnSpPr>
          <p:nvPr/>
        </p:nvCxnSpPr>
        <p:spPr bwMode="auto">
          <a:xfrm>
            <a:off x="2645833" y="3226596"/>
            <a:ext cx="550334" cy="226219"/>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0" name="Straight Connector 22"/>
          <p:cNvCxnSpPr>
            <a:cxnSpLocks noChangeShapeType="1"/>
          </p:cNvCxnSpPr>
          <p:nvPr/>
        </p:nvCxnSpPr>
        <p:spPr bwMode="auto">
          <a:xfrm flipV="1">
            <a:off x="5549902" y="2650333"/>
            <a:ext cx="387350" cy="373856"/>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1" name="Straight Connector 23"/>
          <p:cNvCxnSpPr>
            <a:cxnSpLocks noChangeShapeType="1"/>
          </p:cNvCxnSpPr>
          <p:nvPr/>
        </p:nvCxnSpPr>
        <p:spPr bwMode="auto">
          <a:xfrm>
            <a:off x="3206307" y="2716570"/>
            <a:ext cx="349250" cy="357188"/>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2" name="Straight Connector 24"/>
          <p:cNvCxnSpPr>
            <a:cxnSpLocks noChangeShapeType="1"/>
          </p:cNvCxnSpPr>
          <p:nvPr/>
        </p:nvCxnSpPr>
        <p:spPr bwMode="auto">
          <a:xfrm>
            <a:off x="2465917" y="4048125"/>
            <a:ext cx="548217" cy="33338"/>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3" name="Straight Connector 25"/>
          <p:cNvCxnSpPr>
            <a:cxnSpLocks noChangeShapeType="1"/>
          </p:cNvCxnSpPr>
          <p:nvPr/>
        </p:nvCxnSpPr>
        <p:spPr bwMode="auto">
          <a:xfrm flipV="1">
            <a:off x="2607847" y="4718573"/>
            <a:ext cx="480483" cy="272653"/>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4" name="Straight Connector 33"/>
          <p:cNvCxnSpPr>
            <a:cxnSpLocks noChangeShapeType="1"/>
          </p:cNvCxnSpPr>
          <p:nvPr/>
        </p:nvCxnSpPr>
        <p:spPr bwMode="auto">
          <a:xfrm flipV="1">
            <a:off x="5916084" y="3214688"/>
            <a:ext cx="497417" cy="238125"/>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5" name="Straight Connector 34"/>
          <p:cNvCxnSpPr>
            <a:cxnSpLocks noChangeShapeType="1"/>
          </p:cNvCxnSpPr>
          <p:nvPr/>
        </p:nvCxnSpPr>
        <p:spPr bwMode="auto">
          <a:xfrm flipV="1">
            <a:off x="6125859" y="4090989"/>
            <a:ext cx="535517" cy="16669"/>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6" name="Straight Connector 40"/>
          <p:cNvCxnSpPr>
            <a:cxnSpLocks noChangeShapeType="1"/>
          </p:cNvCxnSpPr>
          <p:nvPr/>
        </p:nvCxnSpPr>
        <p:spPr bwMode="auto">
          <a:xfrm>
            <a:off x="6011335" y="4750594"/>
            <a:ext cx="486833" cy="214313"/>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7" name="Straight Connector 41"/>
          <p:cNvCxnSpPr>
            <a:cxnSpLocks noChangeShapeType="1"/>
          </p:cNvCxnSpPr>
          <p:nvPr/>
        </p:nvCxnSpPr>
        <p:spPr bwMode="auto">
          <a:xfrm>
            <a:off x="4561417" y="2528889"/>
            <a:ext cx="0" cy="321469"/>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sp>
        <p:nvSpPr>
          <p:cNvPr id="56" name="Rectangle 2"/>
          <p:cNvSpPr>
            <a:spLocks noChangeArrowheads="1"/>
          </p:cNvSpPr>
          <p:nvPr/>
        </p:nvSpPr>
        <p:spPr bwMode="auto">
          <a:xfrm>
            <a:off x="1284818" y="1225155"/>
            <a:ext cx="6830483" cy="717946"/>
          </a:xfrm>
          <a:prstGeom prst="rect">
            <a:avLst/>
          </a:prstGeom>
          <a:noFill/>
          <a:ln w="9525">
            <a:noFill/>
            <a:miter lim="800000"/>
            <a:headEnd/>
            <a:tailEnd/>
          </a:ln>
          <a:effectLst/>
        </p:spPr>
        <p:txBody>
          <a:bodyPr anchor="ctr"/>
          <a:lstStyle/>
          <a:p>
            <a:pPr defTabSz="342900" eaLnBrk="1" fontAlgn="auto" hangingPunct="1">
              <a:spcBef>
                <a:spcPts val="0"/>
              </a:spcBef>
              <a:spcAft>
                <a:spcPts val="0"/>
              </a:spcAft>
              <a:defRPr/>
            </a:pPr>
            <a:r>
              <a:rPr lang="en-US" dirty="0">
                <a:solidFill>
                  <a:prstClr val="black"/>
                </a:solidFill>
                <a:latin typeface="Arial"/>
                <a:cs typeface="Arial"/>
              </a:rPr>
              <a:t>UCCCC: A Catalyst for Institutional Growth and Increased Commitment to Cancer</a:t>
            </a:r>
            <a:br>
              <a:rPr lang="en-US" dirty="0">
                <a:solidFill>
                  <a:prstClr val="black"/>
                </a:solidFill>
                <a:latin typeface="Arial"/>
                <a:cs typeface="Arial"/>
              </a:rPr>
            </a:br>
            <a:endParaRPr lang="en-US" dirty="0">
              <a:solidFill>
                <a:prstClr val="black"/>
              </a:solidFill>
              <a:latin typeface="Arial"/>
              <a:cs typeface="Arial"/>
            </a:endParaRPr>
          </a:p>
        </p:txBody>
      </p:sp>
      <p:sp>
        <p:nvSpPr>
          <p:cNvPr id="25" name="Slide Number Placeholder 3"/>
          <p:cNvSpPr>
            <a:spLocks noGrp="1"/>
          </p:cNvSpPr>
          <p:nvPr>
            <p:ph type="sldNum" sz="quarter" idx="10"/>
          </p:nvPr>
        </p:nvSpPr>
        <p:spPr>
          <a:xfrm>
            <a:off x="4135588" y="5660267"/>
            <a:ext cx="810022" cy="273844"/>
          </a:xfrm>
        </p:spPr>
        <p:txBody>
          <a:bodyPr/>
          <a:lstStyle>
            <a:lvl1pPr>
              <a:defRPr sz="1050" b="1">
                <a:solidFill>
                  <a:srgbClr val="FFFF00"/>
                </a:solidFill>
                <a:latin typeface="Arial" charset="0"/>
                <a:ea typeface="ＭＳ Ｐゴシック" charset="0"/>
                <a:cs typeface="ＭＳ Ｐゴシック" charset="0"/>
              </a:defRPr>
            </a:lvl1pPr>
            <a:lvl2pPr marL="557213" indent="-214313">
              <a:defRPr sz="1050" b="1">
                <a:solidFill>
                  <a:srgbClr val="FFFF00"/>
                </a:solidFill>
                <a:latin typeface="Arial" charset="0"/>
                <a:ea typeface="ＭＳ Ｐゴシック" charset="0"/>
              </a:defRPr>
            </a:lvl2pPr>
            <a:lvl3pPr marL="857250" indent="-171450">
              <a:defRPr sz="1050" b="1">
                <a:solidFill>
                  <a:srgbClr val="FFFF00"/>
                </a:solidFill>
                <a:latin typeface="Arial" charset="0"/>
                <a:ea typeface="ＭＳ Ｐゴシック" charset="0"/>
              </a:defRPr>
            </a:lvl3pPr>
            <a:lvl4pPr marL="1200150" indent="-171450">
              <a:defRPr sz="1050" b="1">
                <a:solidFill>
                  <a:srgbClr val="FFFF00"/>
                </a:solidFill>
                <a:latin typeface="Arial" charset="0"/>
                <a:ea typeface="ＭＳ Ｐゴシック" charset="0"/>
              </a:defRPr>
            </a:lvl4pPr>
            <a:lvl5pPr marL="1543050" indent="-171450">
              <a:defRPr sz="1050" b="1">
                <a:solidFill>
                  <a:srgbClr val="FFFF00"/>
                </a:solidFill>
                <a:latin typeface="Arial" charset="0"/>
                <a:ea typeface="ＭＳ Ｐゴシック" charset="0"/>
              </a:defRPr>
            </a:lvl5pPr>
            <a:lvl6pPr marL="1885950" indent="-171450" eaLnBrk="0" fontAlgn="base" hangingPunct="0">
              <a:spcBef>
                <a:spcPct val="0"/>
              </a:spcBef>
              <a:spcAft>
                <a:spcPct val="0"/>
              </a:spcAft>
              <a:defRPr sz="1050" b="1">
                <a:solidFill>
                  <a:srgbClr val="FFFF00"/>
                </a:solidFill>
                <a:latin typeface="Arial" charset="0"/>
                <a:ea typeface="ＭＳ Ｐゴシック" charset="0"/>
              </a:defRPr>
            </a:lvl6pPr>
            <a:lvl7pPr marL="2228850" indent="-171450" eaLnBrk="0" fontAlgn="base" hangingPunct="0">
              <a:spcBef>
                <a:spcPct val="0"/>
              </a:spcBef>
              <a:spcAft>
                <a:spcPct val="0"/>
              </a:spcAft>
              <a:defRPr sz="1050" b="1">
                <a:solidFill>
                  <a:srgbClr val="FFFF00"/>
                </a:solidFill>
                <a:latin typeface="Arial" charset="0"/>
                <a:ea typeface="ＭＳ Ｐゴシック" charset="0"/>
              </a:defRPr>
            </a:lvl7pPr>
            <a:lvl8pPr marL="2571750" indent="-171450" eaLnBrk="0" fontAlgn="base" hangingPunct="0">
              <a:spcBef>
                <a:spcPct val="0"/>
              </a:spcBef>
              <a:spcAft>
                <a:spcPct val="0"/>
              </a:spcAft>
              <a:defRPr sz="1050" b="1">
                <a:solidFill>
                  <a:srgbClr val="FFFF00"/>
                </a:solidFill>
                <a:latin typeface="Arial" charset="0"/>
                <a:ea typeface="ＭＳ Ｐゴシック" charset="0"/>
              </a:defRPr>
            </a:lvl8pPr>
            <a:lvl9pPr marL="2914650" indent="-171450" eaLnBrk="0" fontAlgn="base" hangingPunct="0">
              <a:spcBef>
                <a:spcPct val="0"/>
              </a:spcBef>
              <a:spcAft>
                <a:spcPct val="0"/>
              </a:spcAft>
              <a:defRPr sz="1050" b="1">
                <a:solidFill>
                  <a:srgbClr val="FFFF00"/>
                </a:solidFill>
                <a:latin typeface="Arial" charset="0"/>
                <a:ea typeface="ＭＳ Ｐゴシック" charset="0"/>
              </a:defRPr>
            </a:lvl9pPr>
          </a:lstStyle>
          <a:p>
            <a:pPr algn="ctr" defTabSz="342900">
              <a:defRPr/>
            </a:pPr>
            <a:fld id="{1328D078-08E5-D544-9450-076D94DD8B5F}" type="slidenum">
              <a:rPr lang="en-US" b="0">
                <a:solidFill>
                  <a:prstClr val="white"/>
                </a:solidFill>
              </a:rPr>
              <a:pPr algn="ctr" defTabSz="342900">
                <a:defRPr/>
              </a:pPr>
              <a:t>22</a:t>
            </a:fld>
            <a:endParaRPr lang="en-US" b="0" dirty="0">
              <a:solidFill>
                <a:prstClr val="white"/>
              </a:solidFill>
            </a:endParaRPr>
          </a:p>
        </p:txBody>
      </p:sp>
      <p:grpSp>
        <p:nvGrpSpPr>
          <p:cNvPr id="16" name="Group 15"/>
          <p:cNvGrpSpPr/>
          <p:nvPr/>
        </p:nvGrpSpPr>
        <p:grpSpPr>
          <a:xfrm>
            <a:off x="3104294" y="3024189"/>
            <a:ext cx="2923280" cy="2247100"/>
            <a:chOff x="-2321826" y="4024277"/>
            <a:chExt cx="3597118" cy="2455344"/>
          </a:xfrm>
        </p:grpSpPr>
        <p:pic>
          <p:nvPicPr>
            <p:cNvPr id="3" name="Picture 2" descr="Screen Shot 2017-07-24 at 2.44.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826" y="4024277"/>
              <a:ext cx="3597118" cy="2455344"/>
            </a:xfrm>
            <a:prstGeom prst="ellipse">
              <a:avLst/>
            </a:prstGeom>
            <a:ln>
              <a:noFill/>
            </a:ln>
            <a:effectLst>
              <a:softEdge rad="112500"/>
            </a:effectLst>
          </p:spPr>
        </p:pic>
        <p:sp>
          <p:nvSpPr>
            <p:cNvPr id="30" name="TextBox 29"/>
            <p:cNvSpPr txBox="1"/>
            <p:nvPr/>
          </p:nvSpPr>
          <p:spPr>
            <a:xfrm>
              <a:off x="-1354750" y="4346449"/>
              <a:ext cx="2145526" cy="554893"/>
            </a:xfrm>
            <a:prstGeom prst="rect">
              <a:avLst/>
            </a:prstGeom>
            <a:noFill/>
          </p:spPr>
          <p:txBody>
            <a:bodyPr wrap="square" rtlCol="0">
              <a:spAutoFit/>
            </a:bodyPr>
            <a:lstStyle/>
            <a:p>
              <a:pPr defTabSz="342900" eaLnBrk="1" fontAlgn="auto" hangingPunct="1">
                <a:spcBef>
                  <a:spcPts val="0"/>
                </a:spcBef>
                <a:spcAft>
                  <a:spcPts val="0"/>
                </a:spcAft>
              </a:pPr>
              <a:r>
                <a:rPr lang="en-US" sz="2700" dirty="0">
                  <a:solidFill>
                    <a:prstClr val="white"/>
                  </a:solidFill>
                  <a:latin typeface="Arial"/>
                  <a:cs typeface="Arial"/>
                </a:rPr>
                <a:t>Catalyst</a:t>
              </a:r>
            </a:p>
          </p:txBody>
        </p:sp>
      </p:grpSp>
      <p:sp>
        <p:nvSpPr>
          <p:cNvPr id="33" name="Text Box 25"/>
          <p:cNvSpPr txBox="1">
            <a:spLocks noChangeArrowheads="1"/>
          </p:cNvSpPr>
          <p:nvPr/>
        </p:nvSpPr>
        <p:spPr bwMode="auto">
          <a:xfrm>
            <a:off x="1275972" y="4548400"/>
            <a:ext cx="11899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rPr>
              <a:t>Value in Cancer Care Consortium (CET)  </a:t>
            </a:r>
            <a:endParaRPr lang="en-US" sz="1500" b="0" dirty="0">
              <a:solidFill>
                <a:srgbClr val="0C0DC4"/>
              </a:solidFill>
            </a:endParaRPr>
          </a:p>
        </p:txBody>
      </p:sp>
      <p:sp>
        <p:nvSpPr>
          <p:cNvPr id="34" name="Text Box 25"/>
          <p:cNvSpPr txBox="1">
            <a:spLocks noChangeArrowheads="1"/>
          </p:cNvSpPr>
          <p:nvPr/>
        </p:nvSpPr>
        <p:spPr bwMode="auto">
          <a:xfrm>
            <a:off x="1859849" y="1984796"/>
            <a:ext cx="19479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dirty="0">
                <a:solidFill>
                  <a:srgbClr val="0C0DC4"/>
                </a:solidFill>
              </a:rPr>
              <a:t>NCI Genomic </a:t>
            </a:r>
          </a:p>
          <a:p>
            <a:pPr algn="ctr" defTabSz="342900" eaLnBrk="1" fontAlgn="auto" hangingPunct="1">
              <a:spcBef>
                <a:spcPts val="0"/>
              </a:spcBef>
              <a:spcAft>
                <a:spcPts val="0"/>
              </a:spcAft>
            </a:pPr>
            <a:r>
              <a:rPr lang="en-US" sz="1200" dirty="0">
                <a:solidFill>
                  <a:srgbClr val="0C0DC4"/>
                </a:solidFill>
              </a:rPr>
              <a:t>Data Commons</a:t>
            </a:r>
          </a:p>
          <a:p>
            <a:pPr algn="ctr" defTabSz="342900" eaLnBrk="1" fontAlgn="auto" hangingPunct="1">
              <a:spcBef>
                <a:spcPts val="0"/>
              </a:spcBef>
              <a:spcAft>
                <a:spcPts val="0"/>
              </a:spcAft>
            </a:pPr>
            <a:r>
              <a:rPr lang="en-US" sz="1200" b="0" dirty="0">
                <a:solidFill>
                  <a:srgbClr val="0C0DC4"/>
                </a:solidFill>
              </a:rPr>
              <a:t>(MMC, IC, CET, AI, CPC</a:t>
            </a:r>
            <a:r>
              <a:rPr lang="en-US" sz="900" b="0" dirty="0">
                <a:solidFill>
                  <a:srgbClr val="0C0DC4"/>
                </a:solidFill>
              </a:rPr>
              <a:t>)</a:t>
            </a:r>
          </a:p>
        </p:txBody>
      </p:sp>
      <p:sp>
        <p:nvSpPr>
          <p:cNvPr id="35" name="Text Box 25"/>
          <p:cNvSpPr txBox="1">
            <a:spLocks noChangeArrowheads="1"/>
          </p:cNvSpPr>
          <p:nvPr/>
        </p:nvSpPr>
        <p:spPr bwMode="auto">
          <a:xfrm>
            <a:off x="3630589" y="1845124"/>
            <a:ext cx="1857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dirty="0">
                <a:solidFill>
                  <a:srgbClr val="0C0DC4"/>
                </a:solidFill>
              </a:rPr>
              <a:t>Center for Dynamic RNA </a:t>
            </a:r>
            <a:r>
              <a:rPr lang="en-US" sz="1200" dirty="0" err="1">
                <a:solidFill>
                  <a:srgbClr val="0C0DC4"/>
                </a:solidFill>
              </a:rPr>
              <a:t>Epitranscriptomes</a:t>
            </a:r>
            <a:endParaRPr lang="en-US" sz="1200" dirty="0">
              <a:solidFill>
                <a:srgbClr val="0C0DC4"/>
              </a:solidFill>
            </a:endParaRPr>
          </a:p>
          <a:p>
            <a:pPr algn="ctr" defTabSz="342900" eaLnBrk="1" fontAlgn="auto" hangingPunct="1">
              <a:spcBef>
                <a:spcPts val="0"/>
              </a:spcBef>
              <a:spcAft>
                <a:spcPts val="0"/>
              </a:spcAft>
            </a:pPr>
            <a:r>
              <a:rPr lang="en-US" sz="1200" b="0" dirty="0">
                <a:solidFill>
                  <a:srgbClr val="0C0DC4"/>
                </a:solidFill>
              </a:rPr>
              <a:t>(MMC, CET)</a:t>
            </a:r>
          </a:p>
        </p:txBody>
      </p:sp>
      <p:sp>
        <p:nvSpPr>
          <p:cNvPr id="36" name="Text Box 25"/>
          <p:cNvSpPr txBox="1">
            <a:spLocks noChangeArrowheads="1"/>
          </p:cNvSpPr>
          <p:nvPr/>
        </p:nvSpPr>
        <p:spPr bwMode="auto">
          <a:xfrm>
            <a:off x="1228048" y="3751563"/>
            <a:ext cx="13504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rPr>
              <a:t>The Microbiome Center</a:t>
            </a:r>
          </a:p>
          <a:p>
            <a:pPr algn="ctr" defTabSz="342900" eaLnBrk="1" fontAlgn="auto" hangingPunct="1">
              <a:spcBef>
                <a:spcPts val="0"/>
              </a:spcBef>
              <a:spcAft>
                <a:spcPts val="0"/>
              </a:spcAft>
            </a:pPr>
            <a:r>
              <a:rPr lang="en-US" sz="1200" b="0" dirty="0">
                <a:solidFill>
                  <a:srgbClr val="0C0DC4"/>
                </a:solidFill>
              </a:rPr>
              <a:t>(IC, CET, CPC)</a:t>
            </a:r>
          </a:p>
        </p:txBody>
      </p:sp>
      <p:sp>
        <p:nvSpPr>
          <p:cNvPr id="37" name="Text Box 25"/>
          <p:cNvSpPr txBox="1">
            <a:spLocks noChangeArrowheads="1"/>
          </p:cNvSpPr>
          <p:nvPr/>
        </p:nvSpPr>
        <p:spPr bwMode="auto">
          <a:xfrm>
            <a:off x="5808373" y="2046814"/>
            <a:ext cx="16118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rPr>
              <a:t>Industry Partnerships (</a:t>
            </a:r>
            <a:r>
              <a:rPr lang="en-US" sz="1200" b="0" dirty="0" err="1">
                <a:solidFill>
                  <a:srgbClr val="0C0DC4"/>
                </a:solidFill>
              </a:rPr>
              <a:t>AbbVie</a:t>
            </a:r>
            <a:r>
              <a:rPr lang="en-US" sz="1200" b="0" dirty="0">
                <a:solidFill>
                  <a:srgbClr val="0C0DC4"/>
                </a:solidFill>
              </a:rPr>
              <a:t>, BMS)</a:t>
            </a:r>
          </a:p>
          <a:p>
            <a:pPr algn="ctr" defTabSz="342900" eaLnBrk="1" fontAlgn="auto" hangingPunct="1">
              <a:spcBef>
                <a:spcPts val="0"/>
              </a:spcBef>
              <a:spcAft>
                <a:spcPts val="0"/>
              </a:spcAft>
            </a:pPr>
            <a:r>
              <a:rPr lang="en-US" sz="1200" b="0" dirty="0">
                <a:solidFill>
                  <a:srgbClr val="0C0DC4"/>
                </a:solidFill>
              </a:rPr>
              <a:t>(IC, CET)</a:t>
            </a:r>
          </a:p>
        </p:txBody>
      </p:sp>
    </p:spTree>
    <p:extLst>
      <p:ext uri="{BB962C8B-B14F-4D97-AF65-F5344CB8AC3E}">
        <p14:creationId xmlns:p14="http://schemas.microsoft.com/office/powerpoint/2010/main" val="2130865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Text Box 25"/>
          <p:cNvSpPr txBox="1">
            <a:spLocks noChangeArrowheads="1"/>
          </p:cNvSpPr>
          <p:nvPr/>
        </p:nvSpPr>
        <p:spPr bwMode="auto">
          <a:xfrm>
            <a:off x="4582867" y="1883407"/>
            <a:ext cx="13504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latin typeface="Arial"/>
                <a:cs typeface="Arial"/>
              </a:rPr>
              <a:t>Ludwig Center for Metastasis Research</a:t>
            </a:r>
          </a:p>
        </p:txBody>
      </p:sp>
      <p:sp>
        <p:nvSpPr>
          <p:cNvPr id="8" name="Text Box 23"/>
          <p:cNvSpPr txBox="1">
            <a:spLocks noChangeArrowheads="1"/>
          </p:cNvSpPr>
          <p:nvPr/>
        </p:nvSpPr>
        <p:spPr bwMode="auto">
          <a:xfrm>
            <a:off x="6465407" y="4845328"/>
            <a:ext cx="1463171" cy="646331"/>
          </a:xfrm>
          <a:prstGeom prst="rect">
            <a:avLst/>
          </a:prstGeom>
          <a:noFill/>
          <a:ln w="12700">
            <a:noFill/>
            <a:miter lim="800000"/>
            <a:headEnd/>
            <a:tailEnd/>
          </a:ln>
          <a:effectLst/>
        </p:spPr>
        <p:txBody>
          <a:bodyPr wrap="square">
            <a:spAutoFit/>
          </a:bodyPr>
          <a:lstStyle/>
          <a:p>
            <a:pPr algn="ctr" defTabSz="342900" eaLnBrk="1" fontAlgn="auto" hangingPunct="1">
              <a:spcBef>
                <a:spcPct val="50000"/>
              </a:spcBef>
              <a:spcAft>
                <a:spcPts val="0"/>
              </a:spcAft>
              <a:defRPr/>
            </a:pPr>
            <a:r>
              <a:rPr lang="en-US" sz="1200" dirty="0">
                <a:solidFill>
                  <a:srgbClr val="0C0DC4"/>
                </a:solidFill>
                <a:latin typeface="Arial"/>
                <a:ea typeface="ＭＳ Ｐゴシック" pitchFamily="-106" charset="-128"/>
                <a:cs typeface="Arial"/>
              </a:rPr>
              <a:t>Booth Graduate School of Business</a:t>
            </a:r>
          </a:p>
        </p:txBody>
      </p:sp>
      <p:sp>
        <p:nvSpPr>
          <p:cNvPr id="9" name="Text Box 23"/>
          <p:cNvSpPr txBox="1">
            <a:spLocks noChangeArrowheads="1"/>
          </p:cNvSpPr>
          <p:nvPr/>
        </p:nvSpPr>
        <p:spPr bwMode="auto">
          <a:xfrm>
            <a:off x="6647129" y="4287979"/>
            <a:ext cx="1157817" cy="461665"/>
          </a:xfrm>
          <a:prstGeom prst="rect">
            <a:avLst/>
          </a:prstGeom>
          <a:noFill/>
          <a:ln w="12700">
            <a:noFill/>
            <a:miter lim="800000"/>
            <a:headEnd/>
            <a:tailEnd/>
          </a:ln>
          <a:effectLst/>
        </p:spPr>
        <p:txBody>
          <a:bodyPr>
            <a:spAutoFit/>
          </a:bodyPr>
          <a:lstStyle/>
          <a:p>
            <a:pPr algn="ctr" defTabSz="342900" eaLnBrk="1" fontAlgn="auto" hangingPunct="1">
              <a:spcBef>
                <a:spcPct val="50000"/>
              </a:spcBef>
              <a:spcAft>
                <a:spcPts val="0"/>
              </a:spcAft>
              <a:defRPr/>
            </a:pPr>
            <a:r>
              <a:rPr lang="en-US" sz="1200" dirty="0">
                <a:solidFill>
                  <a:srgbClr val="0C0DC4"/>
                </a:solidFill>
                <a:latin typeface="Arial"/>
                <a:ea typeface="ＭＳ Ｐゴシック" pitchFamily="-106" charset="-128"/>
                <a:cs typeface="Arial"/>
              </a:rPr>
              <a:t>Department of Chemistry</a:t>
            </a:r>
          </a:p>
        </p:txBody>
      </p:sp>
      <p:sp>
        <p:nvSpPr>
          <p:cNvPr id="12" name="Text Box 18"/>
          <p:cNvSpPr txBox="1">
            <a:spLocks noChangeArrowheads="1"/>
          </p:cNvSpPr>
          <p:nvPr/>
        </p:nvSpPr>
        <p:spPr bwMode="auto">
          <a:xfrm>
            <a:off x="6474527" y="3587100"/>
            <a:ext cx="1418542" cy="646331"/>
          </a:xfrm>
          <a:prstGeom prst="rect">
            <a:avLst/>
          </a:prstGeom>
          <a:noFill/>
          <a:ln w="12700">
            <a:noFill/>
            <a:miter lim="800000"/>
            <a:headEnd/>
            <a:tailEnd/>
          </a:ln>
          <a:effectLst/>
        </p:spPr>
        <p:txBody>
          <a:bodyPr wrap="square">
            <a:spAutoFit/>
          </a:bodyPr>
          <a:lstStyle/>
          <a:p>
            <a:pPr algn="ctr" defTabSz="342900" eaLnBrk="1" fontAlgn="auto" hangingPunct="1">
              <a:spcBef>
                <a:spcPct val="50000"/>
              </a:spcBef>
              <a:spcAft>
                <a:spcPts val="0"/>
              </a:spcAft>
              <a:defRPr/>
            </a:pPr>
            <a:r>
              <a:rPr lang="en-US" sz="1200" dirty="0">
                <a:solidFill>
                  <a:srgbClr val="0C0DC4"/>
                </a:solidFill>
                <a:latin typeface="Arial"/>
                <a:ea typeface="ＭＳ Ｐゴシック" pitchFamily="-106" charset="-128"/>
                <a:cs typeface="Arial"/>
              </a:rPr>
              <a:t>Institute for Molecular Engineering</a:t>
            </a:r>
          </a:p>
        </p:txBody>
      </p:sp>
      <p:cxnSp>
        <p:nvCxnSpPr>
          <p:cNvPr id="150539" name="Straight Connector 20"/>
          <p:cNvCxnSpPr>
            <a:cxnSpLocks noChangeShapeType="1"/>
          </p:cNvCxnSpPr>
          <p:nvPr/>
        </p:nvCxnSpPr>
        <p:spPr bwMode="auto">
          <a:xfrm>
            <a:off x="2684895" y="3248700"/>
            <a:ext cx="459142" cy="226126"/>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0" name="Straight Connector 22"/>
          <p:cNvCxnSpPr>
            <a:cxnSpLocks noChangeShapeType="1"/>
          </p:cNvCxnSpPr>
          <p:nvPr/>
        </p:nvCxnSpPr>
        <p:spPr bwMode="auto">
          <a:xfrm flipV="1">
            <a:off x="5549900" y="2679960"/>
            <a:ext cx="355838" cy="344230"/>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1" name="Straight Connector 23"/>
          <p:cNvCxnSpPr>
            <a:cxnSpLocks noChangeShapeType="1"/>
          </p:cNvCxnSpPr>
          <p:nvPr/>
        </p:nvCxnSpPr>
        <p:spPr bwMode="auto">
          <a:xfrm>
            <a:off x="3041244" y="2727926"/>
            <a:ext cx="377597" cy="314753"/>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2" name="Straight Connector 24"/>
          <p:cNvCxnSpPr>
            <a:cxnSpLocks noChangeShapeType="1"/>
          </p:cNvCxnSpPr>
          <p:nvPr/>
        </p:nvCxnSpPr>
        <p:spPr bwMode="auto">
          <a:xfrm>
            <a:off x="2479310" y="3885964"/>
            <a:ext cx="507415" cy="51602"/>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3" name="Straight Connector 25"/>
          <p:cNvCxnSpPr>
            <a:cxnSpLocks noChangeShapeType="1"/>
          </p:cNvCxnSpPr>
          <p:nvPr/>
        </p:nvCxnSpPr>
        <p:spPr bwMode="auto">
          <a:xfrm flipV="1">
            <a:off x="2657483" y="4784250"/>
            <a:ext cx="449574" cy="266602"/>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4" name="Straight Connector 33"/>
          <p:cNvCxnSpPr>
            <a:cxnSpLocks noChangeShapeType="1"/>
          </p:cNvCxnSpPr>
          <p:nvPr/>
        </p:nvCxnSpPr>
        <p:spPr bwMode="auto">
          <a:xfrm flipV="1">
            <a:off x="5916084" y="3234995"/>
            <a:ext cx="462501" cy="217818"/>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5" name="Straight Connector 34"/>
          <p:cNvCxnSpPr>
            <a:cxnSpLocks noChangeShapeType="1"/>
          </p:cNvCxnSpPr>
          <p:nvPr/>
        </p:nvCxnSpPr>
        <p:spPr bwMode="auto">
          <a:xfrm flipV="1">
            <a:off x="6081080" y="3913372"/>
            <a:ext cx="475681" cy="77798"/>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6" name="Straight Connector 40"/>
          <p:cNvCxnSpPr>
            <a:cxnSpLocks noChangeShapeType="1"/>
          </p:cNvCxnSpPr>
          <p:nvPr/>
        </p:nvCxnSpPr>
        <p:spPr bwMode="auto">
          <a:xfrm>
            <a:off x="5970217" y="4798558"/>
            <a:ext cx="486833" cy="214313"/>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150547" name="Straight Connector 41"/>
          <p:cNvCxnSpPr>
            <a:cxnSpLocks noChangeShapeType="1"/>
          </p:cNvCxnSpPr>
          <p:nvPr/>
        </p:nvCxnSpPr>
        <p:spPr bwMode="auto">
          <a:xfrm flipH="1">
            <a:off x="4883503" y="2555082"/>
            <a:ext cx="172482" cy="295276"/>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sp>
        <p:nvSpPr>
          <p:cNvPr id="56" name="Rectangle 2"/>
          <p:cNvSpPr>
            <a:spLocks noChangeArrowheads="1"/>
          </p:cNvSpPr>
          <p:nvPr/>
        </p:nvSpPr>
        <p:spPr bwMode="auto">
          <a:xfrm>
            <a:off x="1229995" y="1067553"/>
            <a:ext cx="6704190" cy="717946"/>
          </a:xfrm>
          <a:prstGeom prst="rect">
            <a:avLst/>
          </a:prstGeom>
          <a:noFill/>
          <a:ln w="9525">
            <a:noFill/>
            <a:miter lim="800000"/>
            <a:headEnd/>
            <a:tailEnd/>
          </a:ln>
          <a:effectLst/>
        </p:spPr>
        <p:txBody>
          <a:bodyPr anchor="ctr"/>
          <a:lstStyle/>
          <a:p>
            <a:pPr defTabSz="342900" eaLnBrk="1" fontAlgn="auto" hangingPunct="1">
              <a:spcBef>
                <a:spcPts val="0"/>
              </a:spcBef>
              <a:spcAft>
                <a:spcPts val="0"/>
              </a:spcAft>
              <a:defRPr/>
            </a:pPr>
            <a:r>
              <a:rPr lang="en-US" dirty="0">
                <a:solidFill>
                  <a:prstClr val="black"/>
                </a:solidFill>
                <a:latin typeface="Arial"/>
                <a:cs typeface="Arial"/>
              </a:rPr>
              <a:t>UCCCC Draws on </a:t>
            </a:r>
            <a:r>
              <a:rPr lang="en-US" dirty="0" err="1">
                <a:solidFill>
                  <a:prstClr val="black"/>
                </a:solidFill>
                <a:latin typeface="Arial"/>
                <a:cs typeface="Arial"/>
              </a:rPr>
              <a:t>UChicago’s</a:t>
            </a:r>
            <a:r>
              <a:rPr lang="en-US" dirty="0">
                <a:solidFill>
                  <a:prstClr val="black"/>
                </a:solidFill>
                <a:latin typeface="Arial"/>
                <a:cs typeface="Arial"/>
              </a:rPr>
              <a:t> </a:t>
            </a:r>
            <a:r>
              <a:rPr lang="en-US" dirty="0" err="1">
                <a:solidFill>
                  <a:prstClr val="black"/>
                </a:solidFill>
                <a:latin typeface="Arial"/>
                <a:cs typeface="Arial"/>
              </a:rPr>
              <a:t>Transdisciplinary</a:t>
            </a:r>
            <a:r>
              <a:rPr lang="en-US" dirty="0">
                <a:solidFill>
                  <a:prstClr val="black"/>
                </a:solidFill>
                <a:latin typeface="Arial"/>
                <a:cs typeface="Arial"/>
              </a:rPr>
              <a:t> Strengths and Initiatives</a:t>
            </a:r>
          </a:p>
        </p:txBody>
      </p:sp>
      <p:sp>
        <p:nvSpPr>
          <p:cNvPr id="25" name="Slide Number Placeholder 3"/>
          <p:cNvSpPr>
            <a:spLocks noGrp="1"/>
          </p:cNvSpPr>
          <p:nvPr>
            <p:ph type="sldNum" sz="quarter" idx="10"/>
          </p:nvPr>
        </p:nvSpPr>
        <p:spPr>
          <a:xfrm>
            <a:off x="4135588" y="5660267"/>
            <a:ext cx="810022" cy="273844"/>
          </a:xfrm>
        </p:spPr>
        <p:txBody>
          <a:bodyPr/>
          <a:lstStyle>
            <a:lvl1pPr>
              <a:defRPr sz="1050" b="1">
                <a:solidFill>
                  <a:srgbClr val="FFFF00"/>
                </a:solidFill>
                <a:latin typeface="Arial" charset="0"/>
                <a:ea typeface="ＭＳ Ｐゴシック" charset="0"/>
                <a:cs typeface="ＭＳ Ｐゴシック" charset="0"/>
              </a:defRPr>
            </a:lvl1pPr>
            <a:lvl2pPr marL="557213" indent="-214313">
              <a:defRPr sz="1050" b="1">
                <a:solidFill>
                  <a:srgbClr val="FFFF00"/>
                </a:solidFill>
                <a:latin typeface="Arial" charset="0"/>
                <a:ea typeface="ＭＳ Ｐゴシック" charset="0"/>
              </a:defRPr>
            </a:lvl2pPr>
            <a:lvl3pPr marL="857250" indent="-171450">
              <a:defRPr sz="1050" b="1">
                <a:solidFill>
                  <a:srgbClr val="FFFF00"/>
                </a:solidFill>
                <a:latin typeface="Arial" charset="0"/>
                <a:ea typeface="ＭＳ Ｐゴシック" charset="0"/>
              </a:defRPr>
            </a:lvl3pPr>
            <a:lvl4pPr marL="1200150" indent="-171450">
              <a:defRPr sz="1050" b="1">
                <a:solidFill>
                  <a:srgbClr val="FFFF00"/>
                </a:solidFill>
                <a:latin typeface="Arial" charset="0"/>
                <a:ea typeface="ＭＳ Ｐゴシック" charset="0"/>
              </a:defRPr>
            </a:lvl4pPr>
            <a:lvl5pPr marL="1543050" indent="-171450">
              <a:defRPr sz="1050" b="1">
                <a:solidFill>
                  <a:srgbClr val="FFFF00"/>
                </a:solidFill>
                <a:latin typeface="Arial" charset="0"/>
                <a:ea typeface="ＭＳ Ｐゴシック" charset="0"/>
              </a:defRPr>
            </a:lvl5pPr>
            <a:lvl6pPr marL="1885950" indent="-171450" eaLnBrk="0" fontAlgn="base" hangingPunct="0">
              <a:spcBef>
                <a:spcPct val="0"/>
              </a:spcBef>
              <a:spcAft>
                <a:spcPct val="0"/>
              </a:spcAft>
              <a:defRPr sz="1050" b="1">
                <a:solidFill>
                  <a:srgbClr val="FFFF00"/>
                </a:solidFill>
                <a:latin typeface="Arial" charset="0"/>
                <a:ea typeface="ＭＳ Ｐゴシック" charset="0"/>
              </a:defRPr>
            </a:lvl6pPr>
            <a:lvl7pPr marL="2228850" indent="-171450" eaLnBrk="0" fontAlgn="base" hangingPunct="0">
              <a:spcBef>
                <a:spcPct val="0"/>
              </a:spcBef>
              <a:spcAft>
                <a:spcPct val="0"/>
              </a:spcAft>
              <a:defRPr sz="1050" b="1">
                <a:solidFill>
                  <a:srgbClr val="FFFF00"/>
                </a:solidFill>
                <a:latin typeface="Arial" charset="0"/>
                <a:ea typeface="ＭＳ Ｐゴシック" charset="0"/>
              </a:defRPr>
            </a:lvl7pPr>
            <a:lvl8pPr marL="2571750" indent="-171450" eaLnBrk="0" fontAlgn="base" hangingPunct="0">
              <a:spcBef>
                <a:spcPct val="0"/>
              </a:spcBef>
              <a:spcAft>
                <a:spcPct val="0"/>
              </a:spcAft>
              <a:defRPr sz="1050" b="1">
                <a:solidFill>
                  <a:srgbClr val="FFFF00"/>
                </a:solidFill>
                <a:latin typeface="Arial" charset="0"/>
                <a:ea typeface="ＭＳ Ｐゴシック" charset="0"/>
              </a:defRPr>
            </a:lvl8pPr>
            <a:lvl9pPr marL="2914650" indent="-171450" eaLnBrk="0" fontAlgn="base" hangingPunct="0">
              <a:spcBef>
                <a:spcPct val="0"/>
              </a:spcBef>
              <a:spcAft>
                <a:spcPct val="0"/>
              </a:spcAft>
              <a:defRPr sz="1050" b="1">
                <a:solidFill>
                  <a:srgbClr val="FFFF00"/>
                </a:solidFill>
                <a:latin typeface="Arial" charset="0"/>
                <a:ea typeface="ＭＳ Ｐゴシック" charset="0"/>
              </a:defRPr>
            </a:lvl9pPr>
          </a:lstStyle>
          <a:p>
            <a:pPr algn="ctr" defTabSz="342900">
              <a:defRPr/>
            </a:pPr>
            <a:fld id="{1328D078-08E5-D544-9450-076D94DD8B5F}" type="slidenum">
              <a:rPr lang="en-US" b="0">
                <a:solidFill>
                  <a:prstClr val="white"/>
                </a:solidFill>
              </a:rPr>
              <a:pPr algn="ctr" defTabSz="342900">
                <a:defRPr/>
              </a:pPr>
              <a:t>23</a:t>
            </a:fld>
            <a:endParaRPr lang="en-US" b="0" dirty="0">
              <a:solidFill>
                <a:prstClr val="white"/>
              </a:solidFill>
            </a:endParaRPr>
          </a:p>
        </p:txBody>
      </p:sp>
      <p:sp>
        <p:nvSpPr>
          <p:cNvPr id="33" name="Text Box 25"/>
          <p:cNvSpPr txBox="1">
            <a:spLocks noChangeArrowheads="1"/>
          </p:cNvSpPr>
          <p:nvPr/>
        </p:nvSpPr>
        <p:spPr bwMode="auto">
          <a:xfrm>
            <a:off x="1296530" y="4870458"/>
            <a:ext cx="141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latin typeface="Arial"/>
                <a:cs typeface="Arial"/>
              </a:rPr>
              <a:t>Social Sciences</a:t>
            </a:r>
          </a:p>
          <a:p>
            <a:pPr algn="ctr" defTabSz="342900" eaLnBrk="1" fontAlgn="auto" hangingPunct="1">
              <a:spcBef>
                <a:spcPts val="0"/>
              </a:spcBef>
              <a:spcAft>
                <a:spcPts val="0"/>
              </a:spcAft>
            </a:pPr>
            <a:r>
              <a:rPr lang="en-US" sz="1200" b="0" dirty="0">
                <a:solidFill>
                  <a:srgbClr val="0C0DC4"/>
                </a:solidFill>
                <a:latin typeface="Arial"/>
                <a:cs typeface="Arial"/>
              </a:rPr>
              <a:t>Division</a:t>
            </a:r>
          </a:p>
        </p:txBody>
      </p:sp>
      <p:sp>
        <p:nvSpPr>
          <p:cNvPr id="34" name="Text Box 25"/>
          <p:cNvSpPr txBox="1">
            <a:spLocks noChangeArrowheads="1"/>
          </p:cNvSpPr>
          <p:nvPr/>
        </p:nvSpPr>
        <p:spPr bwMode="auto">
          <a:xfrm>
            <a:off x="1170412" y="3599172"/>
            <a:ext cx="13504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latin typeface="Arial"/>
                <a:cs typeface="Arial"/>
              </a:rPr>
              <a:t>Center for Global Health</a:t>
            </a:r>
          </a:p>
        </p:txBody>
      </p:sp>
      <p:sp>
        <p:nvSpPr>
          <p:cNvPr id="35" name="Text Box 25"/>
          <p:cNvSpPr txBox="1">
            <a:spLocks noChangeArrowheads="1"/>
          </p:cNvSpPr>
          <p:nvPr/>
        </p:nvSpPr>
        <p:spPr bwMode="auto">
          <a:xfrm>
            <a:off x="6023271" y="2224335"/>
            <a:ext cx="16677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latin typeface="Arial"/>
                <a:cs typeface="Arial"/>
              </a:rPr>
              <a:t>Center for Research Informatics</a:t>
            </a:r>
          </a:p>
        </p:txBody>
      </p:sp>
      <p:sp>
        <p:nvSpPr>
          <p:cNvPr id="36" name="Text Box 25"/>
          <p:cNvSpPr txBox="1">
            <a:spLocks noChangeArrowheads="1"/>
          </p:cNvSpPr>
          <p:nvPr/>
        </p:nvSpPr>
        <p:spPr bwMode="auto">
          <a:xfrm>
            <a:off x="1465085" y="2230346"/>
            <a:ext cx="13504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latin typeface="Arial"/>
                <a:cs typeface="Arial"/>
              </a:rPr>
              <a:t>Argonne National Laboratory</a:t>
            </a:r>
          </a:p>
        </p:txBody>
      </p:sp>
      <p:sp>
        <p:nvSpPr>
          <p:cNvPr id="37" name="Text Box 25"/>
          <p:cNvSpPr txBox="1">
            <a:spLocks noChangeArrowheads="1"/>
          </p:cNvSpPr>
          <p:nvPr/>
        </p:nvSpPr>
        <p:spPr bwMode="auto">
          <a:xfrm>
            <a:off x="6418275" y="2889255"/>
            <a:ext cx="1461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latin typeface="Arial"/>
                <a:cs typeface="Arial"/>
              </a:rPr>
              <a:t>Center for Data Intensive Sciences</a:t>
            </a:r>
          </a:p>
        </p:txBody>
      </p:sp>
      <p:pic>
        <p:nvPicPr>
          <p:cNvPr id="26" name="Picture 25" descr="Aerial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3485" y="3070540"/>
            <a:ext cx="3156760" cy="21927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62497" y="3142825"/>
            <a:ext cx="1781744" cy="646331"/>
          </a:xfrm>
          <a:prstGeom prst="rect">
            <a:avLst/>
          </a:prstGeom>
          <a:noFill/>
        </p:spPr>
        <p:txBody>
          <a:bodyPr wrap="square" rtlCol="0">
            <a:spAutoFit/>
          </a:bodyPr>
          <a:lstStyle/>
          <a:p>
            <a:pPr algn="ctr" defTabSz="342900" eaLnBrk="1" fontAlgn="auto" hangingPunct="1">
              <a:spcBef>
                <a:spcPts val="0"/>
              </a:spcBef>
              <a:spcAft>
                <a:spcPts val="0"/>
              </a:spcAft>
            </a:pPr>
            <a:r>
              <a:rPr lang="en-US" sz="1800" b="1" dirty="0">
                <a:solidFill>
                  <a:srgbClr val="0000FF"/>
                </a:solidFill>
                <a:effectLst>
                  <a:glow rad="50800">
                    <a:srgbClr val="0000FF">
                      <a:alpha val="39000"/>
                    </a:srgbClr>
                  </a:glow>
                </a:effectLst>
                <a:latin typeface="Calibri"/>
              </a:rPr>
              <a:t>UCCCC’s Campus Advantages</a:t>
            </a:r>
          </a:p>
        </p:txBody>
      </p:sp>
      <p:sp>
        <p:nvSpPr>
          <p:cNvPr id="27" name="Text Box 25"/>
          <p:cNvSpPr txBox="1">
            <a:spLocks noChangeArrowheads="1"/>
          </p:cNvSpPr>
          <p:nvPr/>
        </p:nvSpPr>
        <p:spPr bwMode="auto">
          <a:xfrm>
            <a:off x="1204675" y="4268523"/>
            <a:ext cx="13504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latin typeface="Arial"/>
                <a:cs typeface="Arial"/>
              </a:rPr>
              <a:t>Center for Asian Health Equity</a:t>
            </a:r>
          </a:p>
        </p:txBody>
      </p:sp>
      <p:sp>
        <p:nvSpPr>
          <p:cNvPr id="28" name="Text Box 25"/>
          <p:cNvSpPr txBox="1">
            <a:spLocks noChangeArrowheads="1"/>
          </p:cNvSpPr>
          <p:nvPr/>
        </p:nvSpPr>
        <p:spPr bwMode="auto">
          <a:xfrm>
            <a:off x="2974069" y="1892968"/>
            <a:ext cx="13504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a:solidFill>
                  <a:srgbClr val="0C0DC4"/>
                </a:solidFill>
                <a:latin typeface="Arial"/>
                <a:cs typeface="Arial"/>
              </a:rPr>
              <a:t>CTSA - Institute for Translational Medicine</a:t>
            </a:r>
          </a:p>
        </p:txBody>
      </p:sp>
      <p:sp>
        <p:nvSpPr>
          <p:cNvPr id="29" name="Text Box 25"/>
          <p:cNvSpPr txBox="1">
            <a:spLocks noChangeArrowheads="1"/>
          </p:cNvSpPr>
          <p:nvPr/>
        </p:nvSpPr>
        <p:spPr bwMode="auto">
          <a:xfrm>
            <a:off x="1232087" y="2886537"/>
            <a:ext cx="13504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algn="ctr" defTabSz="342900" eaLnBrk="1" fontAlgn="auto" hangingPunct="1">
              <a:spcBef>
                <a:spcPts val="0"/>
              </a:spcBef>
              <a:spcAft>
                <a:spcPts val="0"/>
              </a:spcAft>
            </a:pPr>
            <a:r>
              <a:rPr lang="en-US" sz="1200" b="0" dirty="0" err="1">
                <a:solidFill>
                  <a:srgbClr val="0C0DC4"/>
                </a:solidFill>
                <a:latin typeface="Arial"/>
                <a:cs typeface="Arial"/>
              </a:rPr>
              <a:t>Duchossois</a:t>
            </a:r>
            <a:r>
              <a:rPr lang="en-US" sz="1200" b="0" dirty="0">
                <a:solidFill>
                  <a:srgbClr val="0C0DC4"/>
                </a:solidFill>
                <a:latin typeface="Arial"/>
                <a:cs typeface="Arial"/>
              </a:rPr>
              <a:t> Family Institute</a:t>
            </a:r>
          </a:p>
        </p:txBody>
      </p:sp>
      <p:cxnSp>
        <p:nvCxnSpPr>
          <p:cNvPr id="31" name="Straight Connector 24"/>
          <p:cNvCxnSpPr>
            <a:cxnSpLocks noChangeShapeType="1"/>
          </p:cNvCxnSpPr>
          <p:nvPr/>
        </p:nvCxnSpPr>
        <p:spPr bwMode="auto">
          <a:xfrm flipV="1">
            <a:off x="2479730" y="4442445"/>
            <a:ext cx="504796" cy="22286"/>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40" name="Straight Connector 24"/>
          <p:cNvCxnSpPr>
            <a:cxnSpLocks noChangeShapeType="1"/>
          </p:cNvCxnSpPr>
          <p:nvPr/>
        </p:nvCxnSpPr>
        <p:spPr bwMode="auto">
          <a:xfrm>
            <a:off x="3877604" y="2555081"/>
            <a:ext cx="164154" cy="309890"/>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cxnSp>
        <p:nvCxnSpPr>
          <p:cNvPr id="45" name="Straight Connector 24"/>
          <p:cNvCxnSpPr>
            <a:cxnSpLocks noChangeShapeType="1"/>
          </p:cNvCxnSpPr>
          <p:nvPr/>
        </p:nvCxnSpPr>
        <p:spPr bwMode="auto">
          <a:xfrm>
            <a:off x="6104786" y="4411297"/>
            <a:ext cx="486239" cy="77668"/>
          </a:xfrm>
          <a:prstGeom prst="line">
            <a:avLst/>
          </a:prstGeom>
          <a:noFill/>
          <a:ln w="76200" cap="rnd">
            <a:solidFill>
              <a:srgbClr val="0210C8"/>
            </a:solidFill>
            <a:bevel/>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45131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1263089" y="1000558"/>
            <a:ext cx="6530687" cy="685800"/>
          </a:xfrm>
          <a:prstGeom prst="rect">
            <a:avLst/>
          </a:prstGeom>
          <a:noFill/>
          <a:ln>
            <a:noFill/>
          </a:ln>
          <a:extLst/>
        </p:spPr>
        <p:txBody>
          <a:bodyPr anchor="ctr"/>
          <a:lstStyle>
            <a:lvl1pPr>
              <a:defRPr sz="3500" b="1">
                <a:solidFill>
                  <a:schemeClr val="tx1"/>
                </a:solidFill>
                <a:latin typeface="Arial" charset="0"/>
                <a:ea typeface="ＭＳ Ｐゴシック" charset="0"/>
                <a:cs typeface="ＭＳ Ｐゴシック" charset="0"/>
              </a:defRPr>
            </a:lvl1pPr>
            <a:lvl2pPr>
              <a:defRPr sz="3300" b="1">
                <a:solidFill>
                  <a:schemeClr val="tx1"/>
                </a:solidFill>
                <a:latin typeface="Arial" charset="0"/>
                <a:ea typeface="ＭＳ Ｐゴシック" charset="0"/>
              </a:defRPr>
            </a:lvl2pPr>
            <a:lvl3pPr>
              <a:defRPr sz="3100" b="1">
                <a:solidFill>
                  <a:schemeClr val="tx1"/>
                </a:solidFill>
                <a:latin typeface="Arial" charset="0"/>
                <a:ea typeface="ＭＳ Ｐゴシック" charset="0"/>
              </a:defRPr>
            </a:lvl3pPr>
            <a:lvl4pPr>
              <a:defRPr sz="2900" b="1">
                <a:solidFill>
                  <a:schemeClr val="tx1"/>
                </a:solidFill>
                <a:latin typeface="Arial" charset="0"/>
                <a:ea typeface="ＭＳ Ｐゴシック" charset="0"/>
              </a:defRPr>
            </a:lvl4pPr>
            <a:lvl5pPr>
              <a:defRPr sz="2700" b="1">
                <a:solidFill>
                  <a:schemeClr val="tx1"/>
                </a:solidFill>
                <a:latin typeface="Arial" charset="0"/>
                <a:ea typeface="ＭＳ Ｐゴシック" charset="0"/>
              </a:defRPr>
            </a:lvl5pPr>
            <a:lvl6pPr>
              <a:defRPr sz="2700" b="1">
                <a:solidFill>
                  <a:schemeClr val="tx1"/>
                </a:solidFill>
                <a:latin typeface="Arial" charset="0"/>
                <a:ea typeface="ＭＳ Ｐゴシック" charset="0"/>
              </a:defRPr>
            </a:lvl6pPr>
            <a:lvl7pPr>
              <a:defRPr sz="2700" b="1">
                <a:solidFill>
                  <a:schemeClr val="tx1"/>
                </a:solidFill>
                <a:latin typeface="Arial" charset="0"/>
                <a:ea typeface="ＭＳ Ｐゴシック" charset="0"/>
              </a:defRPr>
            </a:lvl7pPr>
            <a:lvl8pPr>
              <a:defRPr sz="2700" b="1">
                <a:solidFill>
                  <a:schemeClr val="tx1"/>
                </a:solidFill>
                <a:latin typeface="Arial" charset="0"/>
                <a:ea typeface="ＭＳ Ｐゴシック" charset="0"/>
              </a:defRPr>
            </a:lvl8pPr>
            <a:lvl9pPr>
              <a:defRPr sz="2700" b="1">
                <a:solidFill>
                  <a:schemeClr val="tx1"/>
                </a:solidFill>
                <a:latin typeface="Arial" charset="0"/>
                <a:ea typeface="ＭＳ Ｐゴシック" charset="0"/>
              </a:defRPr>
            </a:lvl9pPr>
          </a:lstStyle>
          <a:p>
            <a:pPr defTabSz="342900" eaLnBrk="1" fontAlgn="auto" hangingPunct="1">
              <a:spcBef>
                <a:spcPts val="0"/>
              </a:spcBef>
              <a:spcAft>
                <a:spcPts val="0"/>
              </a:spcAft>
              <a:defRPr/>
            </a:pPr>
            <a:r>
              <a:rPr lang="en-US" sz="3000" b="0" dirty="0">
                <a:solidFill>
                  <a:prstClr val="black"/>
                </a:solidFill>
              </a:rPr>
              <a:t>Accrual to Therapeutic Trials</a:t>
            </a:r>
          </a:p>
        </p:txBody>
      </p:sp>
      <p:sp>
        <p:nvSpPr>
          <p:cNvPr id="143370" name="TextBox 1"/>
          <p:cNvSpPr txBox="1">
            <a:spLocks noChangeArrowheads="1"/>
          </p:cNvSpPr>
          <p:nvPr/>
        </p:nvSpPr>
        <p:spPr bwMode="auto">
          <a:xfrm rot="16200000">
            <a:off x="758826" y="3001535"/>
            <a:ext cx="184545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r>
              <a:rPr lang="en-US" sz="1350" dirty="0">
                <a:solidFill>
                  <a:srgbClr val="000000"/>
                </a:solidFill>
              </a:rPr>
              <a:t>Number of Patients</a:t>
            </a:r>
          </a:p>
        </p:txBody>
      </p:sp>
      <p:sp>
        <p:nvSpPr>
          <p:cNvPr id="22" name="TextBox 21"/>
          <p:cNvSpPr txBox="1"/>
          <p:nvPr/>
        </p:nvSpPr>
        <p:spPr>
          <a:xfrm>
            <a:off x="6312639" y="4206345"/>
            <a:ext cx="1688362" cy="253916"/>
          </a:xfrm>
          <a:prstGeom prst="rect">
            <a:avLst/>
          </a:prstGeom>
          <a:noFill/>
        </p:spPr>
        <p:txBody>
          <a:bodyPr wrap="square" rtlCol="0">
            <a:spAutoFit/>
          </a:bodyPr>
          <a:lstStyle/>
          <a:p>
            <a:pPr marL="83344" indent="-83344" defTabSz="342900" eaLnBrk="1" fontAlgn="auto" hangingPunct="1">
              <a:spcBef>
                <a:spcPts val="0"/>
              </a:spcBef>
              <a:spcAft>
                <a:spcPts val="0"/>
              </a:spcAft>
            </a:pPr>
            <a:r>
              <a:rPr lang="en-US" sz="1050" dirty="0">
                <a:solidFill>
                  <a:prstClr val="black"/>
                </a:solidFill>
                <a:latin typeface="Arial" panose="020B0604020202020204" pitchFamily="34" charset="0"/>
                <a:cs typeface="Arial" panose="020B0604020202020204" pitchFamily="34" charset="0"/>
              </a:rPr>
              <a:t>* Extrapolated, 9/1/17</a:t>
            </a:r>
          </a:p>
        </p:txBody>
      </p:sp>
      <p:sp>
        <p:nvSpPr>
          <p:cNvPr id="3" name="Footer Placeholder 2"/>
          <p:cNvSpPr>
            <a:spLocks noGrp="1"/>
          </p:cNvSpPr>
          <p:nvPr>
            <p:ph type="ftr" sz="quarter" idx="11"/>
          </p:nvPr>
        </p:nvSpPr>
        <p:spPr/>
        <p:txBody>
          <a:bodyPr/>
          <a:lstStyle/>
          <a:p>
            <a:pPr defTabSz="342900"/>
            <a:fld id="{3A74F0D4-1AFB-4059-BDAA-965B66574C47}" type="slidenum">
              <a:rPr lang="en-US">
                <a:solidFill>
                  <a:prstClr val="white"/>
                </a:solidFill>
              </a:rPr>
              <a:pPr defTabSz="342900"/>
              <a:t>24</a:t>
            </a:fld>
            <a:endParaRPr lang="en-US" dirty="0">
              <a:solidFill>
                <a:prstClr val="white"/>
              </a:solidFill>
            </a:endParaRPr>
          </a:p>
        </p:txBody>
      </p:sp>
      <p:graphicFrame>
        <p:nvGraphicFramePr>
          <p:cNvPr id="14" name="Chart 13"/>
          <p:cNvGraphicFramePr>
            <a:graphicFrameLocks/>
          </p:cNvGraphicFramePr>
          <p:nvPr>
            <p:extLst/>
          </p:nvPr>
        </p:nvGraphicFramePr>
        <p:xfrm>
          <a:off x="1713310" y="1566166"/>
          <a:ext cx="5045536" cy="3040942"/>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15"/>
          <p:cNvGrpSpPr/>
          <p:nvPr/>
        </p:nvGrpSpPr>
        <p:grpSpPr>
          <a:xfrm>
            <a:off x="1149174" y="1853153"/>
            <a:ext cx="5301989" cy="481267"/>
            <a:chOff x="13460" y="5019638"/>
            <a:chExt cx="7126071" cy="670218"/>
          </a:xfrm>
        </p:grpSpPr>
        <p:sp>
          <p:nvSpPr>
            <p:cNvPr id="17" name="TextBox 11"/>
            <p:cNvSpPr txBox="1">
              <a:spLocks noChangeArrowheads="1"/>
            </p:cNvSpPr>
            <p:nvPr/>
          </p:nvSpPr>
          <p:spPr bwMode="auto">
            <a:xfrm>
              <a:off x="6469582" y="5046937"/>
              <a:ext cx="669949" cy="38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r>
                <a:rPr lang="en-US" sz="1200" dirty="0">
                  <a:solidFill>
                    <a:prstClr val="black">
                      <a:lumMod val="65000"/>
                      <a:lumOff val="35000"/>
                    </a:prstClr>
                  </a:solidFill>
                  <a:latin typeface="Arial" panose="020B0604020202020204" pitchFamily="34" charset="0"/>
                  <a:cs typeface="Arial" panose="020B0604020202020204" pitchFamily="34" charset="0"/>
                </a:rPr>
                <a:t>976</a:t>
              </a:r>
            </a:p>
          </p:txBody>
        </p:sp>
        <p:sp>
          <p:nvSpPr>
            <p:cNvPr id="18" name="Rectangle 17">
              <a:extLst>
                <a:ext uri="{FF2B5EF4-FFF2-40B4-BE49-F238E27FC236}">
                  <a16:creationId xmlns="" xmlns:a16="http://schemas.microsoft.com/office/drawing/2014/main" id="{811811EA-2DF0-4CC8-A58D-7C232334A8FD}"/>
                </a:ext>
              </a:extLst>
            </p:cNvPr>
            <p:cNvSpPr/>
            <p:nvPr/>
          </p:nvSpPr>
          <p:spPr>
            <a:xfrm>
              <a:off x="13460" y="5035303"/>
              <a:ext cx="2328998" cy="385752"/>
            </a:xfrm>
            <a:prstGeom prst="rect">
              <a:avLst/>
            </a:prstGeom>
          </p:spPr>
          <p:txBody>
            <a:bodyPr wrap="square">
              <a:spAutoFit/>
            </a:bodyPr>
            <a:lstStyle/>
            <a:p>
              <a:pPr defTabSz="342900" eaLnBrk="1" fontAlgn="auto" hangingPunct="1">
                <a:spcBef>
                  <a:spcPts val="0"/>
                </a:spcBef>
                <a:spcAft>
                  <a:spcPts val="450"/>
                </a:spcAft>
              </a:pPr>
              <a:endParaRPr lang="en-US" sz="1200" b="1" dirty="0">
                <a:solidFill>
                  <a:prstClr val="black">
                    <a:lumMod val="65000"/>
                    <a:lumOff val="35000"/>
                  </a:prstClr>
                </a:solidFill>
                <a:latin typeface="Arial" panose="020B0604020202020204" pitchFamily="34" charset="0"/>
                <a:ea typeface="Helvetica" charset="0"/>
                <a:cs typeface="Arial" panose="020B0604020202020204" pitchFamily="34" charset="0"/>
              </a:endParaRPr>
            </a:p>
          </p:txBody>
        </p:sp>
        <p:sp>
          <p:nvSpPr>
            <p:cNvPr id="19" name="TextBox 11"/>
            <p:cNvSpPr txBox="1">
              <a:spLocks noChangeArrowheads="1"/>
            </p:cNvSpPr>
            <p:nvPr/>
          </p:nvSpPr>
          <p:spPr bwMode="auto">
            <a:xfrm>
              <a:off x="2051572" y="5019638"/>
              <a:ext cx="625815" cy="38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r>
                <a:rPr lang="en-US" sz="1200" dirty="0">
                  <a:solidFill>
                    <a:prstClr val="black">
                      <a:lumMod val="65000"/>
                      <a:lumOff val="35000"/>
                    </a:prstClr>
                  </a:solidFill>
                  <a:latin typeface="Arial" panose="020B0604020202020204" pitchFamily="34" charset="0"/>
                  <a:cs typeface="Arial" panose="020B0604020202020204" pitchFamily="34" charset="0"/>
                </a:rPr>
                <a:t>879</a:t>
              </a:r>
            </a:p>
          </p:txBody>
        </p:sp>
        <p:sp>
          <p:nvSpPr>
            <p:cNvPr id="20" name="TextBox 11"/>
            <p:cNvSpPr txBox="1">
              <a:spLocks noChangeArrowheads="1"/>
            </p:cNvSpPr>
            <p:nvPr/>
          </p:nvSpPr>
          <p:spPr bwMode="auto">
            <a:xfrm>
              <a:off x="2874143" y="5019638"/>
              <a:ext cx="820513" cy="38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r>
                <a:rPr lang="en-US" sz="1200" dirty="0">
                  <a:solidFill>
                    <a:prstClr val="black">
                      <a:lumMod val="65000"/>
                      <a:lumOff val="35000"/>
                    </a:prstClr>
                  </a:solidFill>
                  <a:latin typeface="Arial" panose="020B0604020202020204" pitchFamily="34" charset="0"/>
                  <a:cs typeface="Arial" panose="020B0604020202020204" pitchFamily="34" charset="0"/>
                </a:rPr>
                <a:t>1077</a:t>
              </a:r>
            </a:p>
          </p:txBody>
        </p:sp>
        <p:sp>
          <p:nvSpPr>
            <p:cNvPr id="21" name="TextBox 11"/>
            <p:cNvSpPr txBox="1">
              <a:spLocks noChangeArrowheads="1"/>
            </p:cNvSpPr>
            <p:nvPr/>
          </p:nvSpPr>
          <p:spPr bwMode="auto">
            <a:xfrm>
              <a:off x="3694655" y="5026272"/>
              <a:ext cx="856615" cy="38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r>
                <a:rPr lang="en-US" sz="1200" dirty="0">
                  <a:solidFill>
                    <a:prstClr val="black">
                      <a:lumMod val="65000"/>
                      <a:lumOff val="35000"/>
                    </a:prstClr>
                  </a:solidFill>
                  <a:latin typeface="Arial" panose="020B0604020202020204" pitchFamily="34" charset="0"/>
                  <a:cs typeface="Arial" panose="020B0604020202020204" pitchFamily="34" charset="0"/>
                </a:rPr>
                <a:t> 1052</a:t>
              </a:r>
            </a:p>
          </p:txBody>
        </p:sp>
        <p:sp>
          <p:nvSpPr>
            <p:cNvPr id="23" name="TextBox 11"/>
            <p:cNvSpPr txBox="1">
              <a:spLocks noChangeArrowheads="1"/>
            </p:cNvSpPr>
            <p:nvPr/>
          </p:nvSpPr>
          <p:spPr bwMode="auto">
            <a:xfrm>
              <a:off x="4728399" y="5046937"/>
              <a:ext cx="617131" cy="64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r>
                <a:rPr lang="en-US" sz="1200" dirty="0">
                  <a:solidFill>
                    <a:prstClr val="black">
                      <a:lumMod val="65000"/>
                      <a:lumOff val="35000"/>
                    </a:prstClr>
                  </a:solidFill>
                  <a:latin typeface="Arial" panose="020B0604020202020204" pitchFamily="34" charset="0"/>
                  <a:cs typeface="Arial" panose="020B0604020202020204" pitchFamily="34" charset="0"/>
                </a:rPr>
                <a:t> 997 </a:t>
              </a:r>
            </a:p>
          </p:txBody>
        </p:sp>
        <p:sp>
          <p:nvSpPr>
            <p:cNvPr id="24" name="TextBox 11"/>
            <p:cNvSpPr txBox="1">
              <a:spLocks noChangeArrowheads="1"/>
            </p:cNvSpPr>
            <p:nvPr/>
          </p:nvSpPr>
          <p:spPr bwMode="auto">
            <a:xfrm>
              <a:off x="5612420" y="5037618"/>
              <a:ext cx="669949" cy="38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rgbClr val="FFFF00"/>
                  </a:solidFill>
                  <a:latin typeface="Arial" charset="0"/>
                  <a:ea typeface="ＭＳ Ｐゴシック" charset="0"/>
                  <a:cs typeface="ＭＳ Ｐゴシック" charset="0"/>
                </a:defRPr>
              </a:lvl1pPr>
              <a:lvl2pPr marL="742950" indent="-285750">
                <a:defRPr sz="1400" b="1">
                  <a:solidFill>
                    <a:srgbClr val="FFFF00"/>
                  </a:solidFill>
                  <a:latin typeface="Arial" charset="0"/>
                  <a:ea typeface="ＭＳ Ｐゴシック" charset="0"/>
                </a:defRPr>
              </a:lvl2pPr>
              <a:lvl3pPr marL="1143000" indent="-228600">
                <a:defRPr sz="1400" b="1">
                  <a:solidFill>
                    <a:srgbClr val="FFFF00"/>
                  </a:solidFill>
                  <a:latin typeface="Arial" charset="0"/>
                  <a:ea typeface="ＭＳ Ｐゴシック" charset="0"/>
                </a:defRPr>
              </a:lvl3pPr>
              <a:lvl4pPr marL="1600200" indent="-228600">
                <a:defRPr sz="1400" b="1">
                  <a:solidFill>
                    <a:srgbClr val="FFFF00"/>
                  </a:solidFill>
                  <a:latin typeface="Arial" charset="0"/>
                  <a:ea typeface="ＭＳ Ｐゴシック" charset="0"/>
                </a:defRPr>
              </a:lvl4pPr>
              <a:lvl5pPr marL="2057400" indent="-228600">
                <a:defRPr sz="1400" b="1">
                  <a:solidFill>
                    <a:srgbClr val="FFFF00"/>
                  </a:solidFill>
                  <a:latin typeface="Arial" charset="0"/>
                  <a:ea typeface="ＭＳ Ｐゴシック" charset="0"/>
                </a:defRPr>
              </a:lvl5pPr>
              <a:lvl6pPr marL="2514600" indent="-228600" eaLnBrk="0" fontAlgn="base" hangingPunct="0">
                <a:spcBef>
                  <a:spcPct val="0"/>
                </a:spcBef>
                <a:spcAft>
                  <a:spcPct val="0"/>
                </a:spcAft>
                <a:defRPr sz="1400" b="1">
                  <a:solidFill>
                    <a:srgbClr val="FFFF00"/>
                  </a:solidFill>
                  <a:latin typeface="Arial" charset="0"/>
                  <a:ea typeface="ＭＳ Ｐゴシック" charset="0"/>
                </a:defRPr>
              </a:lvl6pPr>
              <a:lvl7pPr marL="2971800" indent="-228600" eaLnBrk="0" fontAlgn="base" hangingPunct="0">
                <a:spcBef>
                  <a:spcPct val="0"/>
                </a:spcBef>
                <a:spcAft>
                  <a:spcPct val="0"/>
                </a:spcAft>
                <a:defRPr sz="1400" b="1">
                  <a:solidFill>
                    <a:srgbClr val="FFFF00"/>
                  </a:solidFill>
                  <a:latin typeface="Arial" charset="0"/>
                  <a:ea typeface="ＭＳ Ｐゴシック" charset="0"/>
                </a:defRPr>
              </a:lvl7pPr>
              <a:lvl8pPr marL="3429000" indent="-228600" eaLnBrk="0" fontAlgn="base" hangingPunct="0">
                <a:spcBef>
                  <a:spcPct val="0"/>
                </a:spcBef>
                <a:spcAft>
                  <a:spcPct val="0"/>
                </a:spcAft>
                <a:defRPr sz="1400" b="1">
                  <a:solidFill>
                    <a:srgbClr val="FFFF00"/>
                  </a:solidFill>
                  <a:latin typeface="Arial" charset="0"/>
                  <a:ea typeface="ＭＳ Ｐゴシック" charset="0"/>
                </a:defRPr>
              </a:lvl8pPr>
              <a:lvl9pPr marL="3886200" indent="-228600" eaLnBrk="0" fontAlgn="base" hangingPunct="0">
                <a:spcBef>
                  <a:spcPct val="0"/>
                </a:spcBef>
                <a:spcAft>
                  <a:spcPct val="0"/>
                </a:spcAft>
                <a:defRPr sz="1400" b="1">
                  <a:solidFill>
                    <a:srgbClr val="FFFF00"/>
                  </a:solidFill>
                  <a:latin typeface="Arial" charset="0"/>
                  <a:ea typeface="ＭＳ Ｐゴシック" charset="0"/>
                </a:defRPr>
              </a:lvl9pPr>
            </a:lstStyle>
            <a:p>
              <a:pPr defTabSz="342900" eaLnBrk="1" fontAlgn="auto" hangingPunct="1">
                <a:spcBef>
                  <a:spcPts val="0"/>
                </a:spcBef>
                <a:spcAft>
                  <a:spcPts val="0"/>
                </a:spcAft>
              </a:pPr>
              <a:r>
                <a:rPr lang="en-US" sz="1200" dirty="0">
                  <a:solidFill>
                    <a:prstClr val="black">
                      <a:lumMod val="65000"/>
                      <a:lumOff val="35000"/>
                    </a:prstClr>
                  </a:solidFill>
                  <a:latin typeface="Arial" panose="020B0604020202020204" pitchFamily="34" charset="0"/>
                  <a:cs typeface="Arial" panose="020B0604020202020204" pitchFamily="34" charset="0"/>
                </a:rPr>
                <a:t>914</a:t>
              </a:r>
            </a:p>
          </p:txBody>
        </p:sp>
      </p:grpSp>
      <p:grpSp>
        <p:nvGrpSpPr>
          <p:cNvPr id="35" name="Group 34"/>
          <p:cNvGrpSpPr/>
          <p:nvPr/>
        </p:nvGrpSpPr>
        <p:grpSpPr>
          <a:xfrm>
            <a:off x="6655090" y="2662888"/>
            <a:ext cx="1285124" cy="1181297"/>
            <a:chOff x="7178313" y="426199"/>
            <a:chExt cx="1838915" cy="1680795"/>
          </a:xfrm>
        </p:grpSpPr>
        <p:sp>
          <p:nvSpPr>
            <p:cNvPr id="36" name="Rectangle 35"/>
            <p:cNvSpPr/>
            <p:nvPr/>
          </p:nvSpPr>
          <p:spPr>
            <a:xfrm>
              <a:off x="7203101" y="1404647"/>
              <a:ext cx="242479" cy="231090"/>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342900" eaLnBrk="1" fontAlgn="auto" hangingPunct="1">
                <a:spcBef>
                  <a:spcPts val="0"/>
                </a:spcBef>
                <a:spcAft>
                  <a:spcPts val="0"/>
                </a:spcAft>
              </a:pPr>
              <a:endParaRPr lang="en-US" sz="1050">
                <a:solidFill>
                  <a:prstClr val="white"/>
                </a:solidFill>
              </a:endParaRPr>
            </a:p>
          </p:txBody>
        </p:sp>
        <p:sp>
          <p:nvSpPr>
            <p:cNvPr id="37" name="TextBox 26"/>
            <p:cNvSpPr txBox="1"/>
            <p:nvPr/>
          </p:nvSpPr>
          <p:spPr>
            <a:xfrm>
              <a:off x="7605113" y="1350915"/>
              <a:ext cx="1246276" cy="36128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900" eaLnBrk="1" fontAlgn="auto" hangingPunct="1">
                <a:spcBef>
                  <a:spcPts val="0"/>
                </a:spcBef>
                <a:spcAft>
                  <a:spcPts val="0"/>
                </a:spcAft>
              </a:pPr>
              <a:r>
                <a:rPr lang="en-US" sz="1050" b="1" dirty="0">
                  <a:solidFill>
                    <a:prstClr val="black"/>
                  </a:solidFill>
                  <a:latin typeface="Arial" panose="020B0604020202020204" pitchFamily="34" charset="0"/>
                  <a:cs typeface="Arial" panose="020B0604020202020204" pitchFamily="34" charset="0"/>
                </a:rPr>
                <a:t>Industry</a:t>
              </a:r>
            </a:p>
          </p:txBody>
        </p:sp>
        <p:sp>
          <p:nvSpPr>
            <p:cNvPr id="38" name="TextBox 37"/>
            <p:cNvSpPr txBox="1"/>
            <p:nvPr/>
          </p:nvSpPr>
          <p:spPr>
            <a:xfrm>
              <a:off x="7630921" y="1745713"/>
              <a:ext cx="1386307" cy="36128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900" eaLnBrk="1" fontAlgn="auto" hangingPunct="1">
                <a:spcBef>
                  <a:spcPts val="0"/>
                </a:spcBef>
                <a:spcAft>
                  <a:spcPts val="0"/>
                </a:spcAft>
              </a:pPr>
              <a:r>
                <a:rPr lang="en-US" sz="1050" b="1" dirty="0">
                  <a:solidFill>
                    <a:prstClr val="black"/>
                  </a:solidFill>
                  <a:latin typeface="Arial" panose="020B0604020202020204" pitchFamily="34" charset="0"/>
                  <a:cs typeface="Arial" panose="020B0604020202020204" pitchFamily="34" charset="0"/>
                </a:rPr>
                <a:t>Institutional</a:t>
              </a:r>
            </a:p>
          </p:txBody>
        </p:sp>
        <p:sp>
          <p:nvSpPr>
            <p:cNvPr id="39" name="Rectangle 38"/>
            <p:cNvSpPr/>
            <p:nvPr/>
          </p:nvSpPr>
          <p:spPr>
            <a:xfrm>
              <a:off x="7203101" y="1853177"/>
              <a:ext cx="247355" cy="23109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342900" eaLnBrk="1" fontAlgn="auto" hangingPunct="1">
                <a:spcBef>
                  <a:spcPts val="0"/>
                </a:spcBef>
                <a:spcAft>
                  <a:spcPts val="0"/>
                </a:spcAft>
              </a:pPr>
              <a:endParaRPr lang="en-US" sz="1050">
                <a:solidFill>
                  <a:prstClr val="white"/>
                </a:solidFill>
              </a:endParaRPr>
            </a:p>
          </p:txBody>
        </p:sp>
        <p:sp>
          <p:nvSpPr>
            <p:cNvPr id="40" name="Rectangle 39"/>
            <p:cNvSpPr/>
            <p:nvPr/>
          </p:nvSpPr>
          <p:spPr>
            <a:xfrm>
              <a:off x="7183189" y="916811"/>
              <a:ext cx="262391" cy="224631"/>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342900" eaLnBrk="1" fontAlgn="auto" hangingPunct="1">
                <a:spcBef>
                  <a:spcPts val="0"/>
                </a:spcBef>
                <a:spcAft>
                  <a:spcPts val="0"/>
                </a:spcAft>
              </a:pPr>
              <a:endParaRPr lang="en-US" sz="1050">
                <a:solidFill>
                  <a:prstClr val="white"/>
                </a:solidFill>
              </a:endParaRPr>
            </a:p>
          </p:txBody>
        </p:sp>
        <p:sp>
          <p:nvSpPr>
            <p:cNvPr id="41" name="TextBox 40"/>
            <p:cNvSpPr txBox="1"/>
            <p:nvPr/>
          </p:nvSpPr>
          <p:spPr>
            <a:xfrm>
              <a:off x="7605113" y="711023"/>
              <a:ext cx="1386307" cy="591187"/>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900" eaLnBrk="1" fontAlgn="auto" hangingPunct="1">
                <a:spcBef>
                  <a:spcPts val="0"/>
                </a:spcBef>
                <a:spcAft>
                  <a:spcPts val="0"/>
                </a:spcAft>
              </a:pPr>
              <a:r>
                <a:rPr lang="en-US" sz="1050" b="1" dirty="0">
                  <a:solidFill>
                    <a:prstClr val="black"/>
                  </a:solidFill>
                  <a:latin typeface="Arial" panose="020B0604020202020204" pitchFamily="34" charset="0"/>
                  <a:cs typeface="Arial" panose="020B0604020202020204" pitchFamily="34" charset="0"/>
                </a:rPr>
                <a:t>Cooperative</a:t>
              </a:r>
            </a:p>
            <a:p>
              <a:pPr defTabSz="342900" eaLnBrk="1" fontAlgn="auto" hangingPunct="1">
                <a:spcBef>
                  <a:spcPts val="0"/>
                </a:spcBef>
                <a:spcAft>
                  <a:spcPts val="0"/>
                </a:spcAft>
              </a:pPr>
              <a:r>
                <a:rPr lang="en-US" sz="1050" b="1" dirty="0">
                  <a:solidFill>
                    <a:prstClr val="black"/>
                  </a:solidFill>
                  <a:latin typeface="Arial" panose="020B0604020202020204" pitchFamily="34" charset="0"/>
                  <a:cs typeface="Arial" panose="020B0604020202020204" pitchFamily="34" charset="0"/>
                </a:rPr>
                <a:t>Group</a:t>
              </a:r>
            </a:p>
          </p:txBody>
        </p:sp>
        <p:sp>
          <p:nvSpPr>
            <p:cNvPr id="42" name="Rectangle 41"/>
            <p:cNvSpPr/>
            <p:nvPr/>
          </p:nvSpPr>
          <p:spPr>
            <a:xfrm>
              <a:off x="7178313" y="479933"/>
              <a:ext cx="267267" cy="23109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342900" eaLnBrk="1" fontAlgn="auto" hangingPunct="1">
                <a:spcBef>
                  <a:spcPts val="0"/>
                </a:spcBef>
                <a:spcAft>
                  <a:spcPts val="0"/>
                </a:spcAft>
              </a:pPr>
              <a:endParaRPr lang="en-US" sz="1050">
                <a:solidFill>
                  <a:prstClr val="white"/>
                </a:solidFill>
              </a:endParaRPr>
            </a:p>
          </p:txBody>
        </p:sp>
        <p:sp>
          <p:nvSpPr>
            <p:cNvPr id="43" name="TextBox 42"/>
            <p:cNvSpPr txBox="1"/>
            <p:nvPr/>
          </p:nvSpPr>
          <p:spPr>
            <a:xfrm>
              <a:off x="7630921" y="426199"/>
              <a:ext cx="693153" cy="36128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342900" eaLnBrk="1" fontAlgn="auto" hangingPunct="1">
                <a:spcBef>
                  <a:spcPts val="0"/>
                </a:spcBef>
                <a:spcAft>
                  <a:spcPts val="0"/>
                </a:spcAft>
              </a:pPr>
              <a:r>
                <a:rPr lang="en-US" sz="1050" b="1" dirty="0">
                  <a:solidFill>
                    <a:prstClr val="black"/>
                  </a:solidFill>
                  <a:latin typeface="Arial" panose="020B0604020202020204" pitchFamily="34" charset="0"/>
                  <a:cs typeface="Arial" panose="020B0604020202020204" pitchFamily="34" charset="0"/>
                </a:rPr>
                <a:t>NCI</a:t>
              </a:r>
            </a:p>
          </p:txBody>
        </p:sp>
      </p:grpSp>
      <p:sp>
        <p:nvSpPr>
          <p:cNvPr id="44" name="Rectangle 43"/>
          <p:cNvSpPr/>
          <p:nvPr/>
        </p:nvSpPr>
        <p:spPr>
          <a:xfrm>
            <a:off x="6407425" y="1872757"/>
            <a:ext cx="1569660" cy="276999"/>
          </a:xfrm>
          <a:prstGeom prst="rect">
            <a:avLst/>
          </a:prstGeom>
        </p:spPr>
        <p:txBody>
          <a:bodyPr wrap="none">
            <a:spAutoFit/>
          </a:bodyPr>
          <a:lstStyle/>
          <a:p>
            <a:pPr marL="8335" lvl="2" defTabSz="342900" eaLnBrk="1" fontAlgn="auto" hangingPunct="1">
              <a:spcBef>
                <a:spcPts val="450"/>
              </a:spcBef>
              <a:spcAft>
                <a:spcPts val="450"/>
              </a:spcAft>
              <a:buClr>
                <a:prstClr val="black"/>
              </a:buClr>
              <a:buSzPct val="80000"/>
            </a:pPr>
            <a:r>
              <a:rPr lang="en-US" sz="1200" b="1" dirty="0">
                <a:solidFill>
                  <a:prstClr val="black">
                    <a:lumMod val="65000"/>
                    <a:lumOff val="35000"/>
                  </a:prstClr>
                </a:solidFill>
                <a:latin typeface="Arial"/>
                <a:ea typeface="Helvetica" charset="0"/>
                <a:cs typeface="Arial"/>
              </a:rPr>
              <a:t>Total No. Patients	</a:t>
            </a:r>
          </a:p>
        </p:txBody>
      </p:sp>
      <p:sp>
        <p:nvSpPr>
          <p:cNvPr id="45" name="Rectangle 44"/>
          <p:cNvSpPr/>
          <p:nvPr/>
        </p:nvSpPr>
        <p:spPr>
          <a:xfrm>
            <a:off x="1289513" y="4609170"/>
            <a:ext cx="6625437" cy="751023"/>
          </a:xfrm>
          <a:prstGeom prst="rect">
            <a:avLst/>
          </a:prstGeom>
          <a:solidFill>
            <a:srgbClr val="9EC0E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342900" eaLnBrk="1" fontAlgn="auto" hangingPunct="1">
              <a:spcBef>
                <a:spcPts val="0"/>
              </a:spcBef>
              <a:spcAft>
                <a:spcPts val="450"/>
              </a:spcAft>
            </a:pPr>
            <a:r>
              <a:rPr lang="en-US" sz="1050">
                <a:solidFill>
                  <a:prstClr val="black"/>
                </a:solidFill>
                <a:latin typeface="Helvetica"/>
                <a:cs typeface="Helvetica"/>
              </a:rPr>
              <a:t>	</a:t>
            </a:r>
            <a:endParaRPr lang="en-US" sz="1050" dirty="0">
              <a:solidFill>
                <a:prstClr val="black"/>
              </a:solidFill>
              <a:latin typeface="Helvetica"/>
              <a:cs typeface="Helvetica"/>
            </a:endParaRPr>
          </a:p>
        </p:txBody>
      </p:sp>
      <p:sp>
        <p:nvSpPr>
          <p:cNvPr id="46" name="Rectangle 45"/>
          <p:cNvSpPr/>
          <p:nvPr/>
        </p:nvSpPr>
        <p:spPr>
          <a:xfrm>
            <a:off x="6503557" y="4914059"/>
            <a:ext cx="1347164" cy="253916"/>
          </a:xfrm>
          <a:prstGeom prst="rect">
            <a:avLst/>
          </a:prstGeom>
        </p:spPr>
        <p:txBody>
          <a:bodyPr wrap="none">
            <a:spAutoFit/>
          </a:bodyPr>
          <a:lstStyle/>
          <a:p>
            <a:pPr marL="8335" lvl="2" defTabSz="342900" eaLnBrk="1" fontAlgn="auto" hangingPunct="1">
              <a:spcBef>
                <a:spcPts val="450"/>
              </a:spcBef>
              <a:spcAft>
                <a:spcPts val="450"/>
              </a:spcAft>
              <a:buClr>
                <a:prstClr val="black"/>
              </a:buClr>
              <a:buSzPct val="80000"/>
            </a:pPr>
            <a:r>
              <a:rPr lang="en-US" sz="1050" dirty="0">
                <a:solidFill>
                  <a:prstClr val="black"/>
                </a:solidFill>
                <a:latin typeface="Helvetica" charset="0"/>
                <a:ea typeface="Helvetica" charset="0"/>
                <a:cs typeface="Helvetica" charset="0"/>
              </a:rPr>
              <a:t>% Minority Patients</a:t>
            </a:r>
          </a:p>
        </p:txBody>
      </p:sp>
      <p:sp>
        <p:nvSpPr>
          <p:cNvPr id="47" name="Rectangle 46"/>
          <p:cNvSpPr/>
          <p:nvPr/>
        </p:nvSpPr>
        <p:spPr>
          <a:xfrm>
            <a:off x="6507194" y="4617869"/>
            <a:ext cx="1569660" cy="253916"/>
          </a:xfrm>
          <a:prstGeom prst="rect">
            <a:avLst/>
          </a:prstGeom>
        </p:spPr>
        <p:txBody>
          <a:bodyPr wrap="none">
            <a:spAutoFit/>
          </a:bodyPr>
          <a:lstStyle/>
          <a:p>
            <a:pPr marL="8335" lvl="2" defTabSz="342900" eaLnBrk="1" fontAlgn="auto" hangingPunct="1">
              <a:spcBef>
                <a:spcPts val="450"/>
              </a:spcBef>
              <a:spcAft>
                <a:spcPts val="450"/>
              </a:spcAft>
              <a:buClr>
                <a:prstClr val="black"/>
              </a:buClr>
              <a:buSzPct val="80000"/>
            </a:pPr>
            <a:r>
              <a:rPr lang="en-US" sz="1050" dirty="0">
                <a:solidFill>
                  <a:prstClr val="black"/>
                </a:solidFill>
                <a:latin typeface="Arial"/>
                <a:ea typeface="Helvetica" charset="0"/>
                <a:cs typeface="Arial"/>
              </a:rPr>
              <a:t>% Registry Patients	</a:t>
            </a:r>
          </a:p>
        </p:txBody>
      </p:sp>
      <p:cxnSp>
        <p:nvCxnSpPr>
          <p:cNvPr id="48" name="Straight Connector 47"/>
          <p:cNvCxnSpPr/>
          <p:nvPr/>
        </p:nvCxnSpPr>
        <p:spPr>
          <a:xfrm>
            <a:off x="2410181" y="4859738"/>
            <a:ext cx="5388746" cy="10289"/>
          </a:xfrm>
          <a:prstGeom prst="line">
            <a:avLst/>
          </a:prstGeom>
          <a:ln w="19050" cmpd="sng">
            <a:solidFill>
              <a:srgbClr val="440000"/>
            </a:solidFill>
          </a:ln>
          <a:effectLst>
            <a:outerShdw blurRad="38100" dist="1270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529190" y="4605823"/>
            <a:ext cx="4307467" cy="253916"/>
          </a:xfrm>
          <a:prstGeom prst="rect">
            <a:avLst/>
          </a:prstGeom>
        </p:spPr>
        <p:txBody>
          <a:bodyPr wrap="square">
            <a:spAutoFit/>
          </a:bodyPr>
          <a:lstStyle/>
          <a:p>
            <a:pPr marL="8335" lvl="2" defTabSz="342900" eaLnBrk="1" fontAlgn="auto" hangingPunct="1">
              <a:spcBef>
                <a:spcPts val="450"/>
              </a:spcBef>
              <a:spcAft>
                <a:spcPts val="450"/>
              </a:spcAft>
              <a:buClr>
                <a:prstClr val="black"/>
              </a:buClr>
              <a:buSzPct val="80000"/>
            </a:pPr>
            <a:r>
              <a:rPr lang="en-US" altLang="en-US" sz="1050" kern="0" dirty="0">
                <a:solidFill>
                  <a:srgbClr val="000000"/>
                </a:solidFill>
                <a:latin typeface="Arial"/>
                <a:cs typeface="Arial"/>
              </a:rPr>
              <a:t>23%	          21%            20%            24%            22%           NA </a:t>
            </a:r>
            <a:endParaRPr lang="en-US" sz="1050" dirty="0">
              <a:solidFill>
                <a:srgbClr val="000000"/>
              </a:solidFill>
              <a:latin typeface="Arial"/>
              <a:ea typeface="Helvetica" charset="0"/>
              <a:cs typeface="Arial"/>
            </a:endParaRPr>
          </a:p>
        </p:txBody>
      </p:sp>
      <p:cxnSp>
        <p:nvCxnSpPr>
          <p:cNvPr id="50" name="Straight Connector 49"/>
          <p:cNvCxnSpPr/>
          <p:nvPr/>
        </p:nvCxnSpPr>
        <p:spPr>
          <a:xfrm>
            <a:off x="2410181" y="5134985"/>
            <a:ext cx="5380939" cy="514"/>
          </a:xfrm>
          <a:prstGeom prst="line">
            <a:avLst/>
          </a:prstGeom>
          <a:ln w="19050" cmpd="sng">
            <a:solidFill>
              <a:srgbClr val="440000"/>
            </a:solidFill>
          </a:ln>
          <a:effectLst>
            <a:outerShdw blurRad="38100" dist="12700" dir="5400000" algn="ctr"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2519928" y="4881069"/>
            <a:ext cx="4307467" cy="253916"/>
          </a:xfrm>
          <a:prstGeom prst="rect">
            <a:avLst/>
          </a:prstGeom>
        </p:spPr>
        <p:txBody>
          <a:bodyPr wrap="square">
            <a:spAutoFit/>
          </a:bodyPr>
          <a:lstStyle/>
          <a:p>
            <a:pPr marL="8335" lvl="2" defTabSz="342900" eaLnBrk="1" fontAlgn="auto" hangingPunct="1">
              <a:spcBef>
                <a:spcPts val="450"/>
              </a:spcBef>
              <a:spcAft>
                <a:spcPts val="450"/>
              </a:spcAft>
              <a:buClr>
                <a:prstClr val="black"/>
              </a:buClr>
              <a:buSzPct val="80000"/>
            </a:pPr>
            <a:r>
              <a:rPr lang="en-US" altLang="en-US" sz="1050" kern="0" dirty="0">
                <a:solidFill>
                  <a:srgbClr val="000000"/>
                </a:solidFill>
                <a:latin typeface="Arial"/>
                <a:cs typeface="Arial"/>
              </a:rPr>
              <a:t>19%	          21%            22%            21%            19.8%        21% </a:t>
            </a:r>
            <a:endParaRPr lang="en-US" sz="1050" dirty="0">
              <a:solidFill>
                <a:srgbClr val="000000"/>
              </a:solidFill>
              <a:latin typeface="Arial"/>
              <a:ea typeface="Helvetica" charset="0"/>
              <a:cs typeface="Arial"/>
            </a:endParaRPr>
          </a:p>
        </p:txBody>
      </p:sp>
      <p:sp>
        <p:nvSpPr>
          <p:cNvPr id="52" name="Rectangle 51"/>
          <p:cNvSpPr/>
          <p:nvPr/>
        </p:nvSpPr>
        <p:spPr>
          <a:xfrm>
            <a:off x="1328709" y="4562045"/>
            <a:ext cx="1700212" cy="300082"/>
          </a:xfrm>
          <a:prstGeom prst="rect">
            <a:avLst/>
          </a:prstGeom>
        </p:spPr>
        <p:txBody>
          <a:bodyPr wrap="square">
            <a:spAutoFit/>
          </a:bodyPr>
          <a:lstStyle/>
          <a:p>
            <a:pPr marL="134541" indent="-134541" defTabSz="342900" eaLnBrk="1" fontAlgn="auto" hangingPunct="1">
              <a:spcBef>
                <a:spcPts val="0"/>
              </a:spcBef>
              <a:spcAft>
                <a:spcPts val="450"/>
              </a:spcAft>
            </a:pPr>
            <a:r>
              <a:rPr lang="en-US" sz="1350" b="1" dirty="0">
                <a:solidFill>
                  <a:srgbClr val="8A0000"/>
                </a:solidFill>
                <a:latin typeface="Helvetica" charset="0"/>
                <a:ea typeface="Helvetica" charset="0"/>
                <a:cs typeface="Helvetica" charset="0"/>
              </a:rPr>
              <a:t>Metrics</a:t>
            </a:r>
            <a:endParaRPr lang="en-US" sz="1350" b="1" dirty="0">
              <a:solidFill>
                <a:prstClr val="black"/>
              </a:solidFill>
              <a:latin typeface="Helvetica" charset="0"/>
              <a:ea typeface="Helvetica" charset="0"/>
              <a:cs typeface="Helvetica" charset="0"/>
            </a:endParaRPr>
          </a:p>
        </p:txBody>
      </p:sp>
      <p:sp>
        <p:nvSpPr>
          <p:cNvPr id="53" name="Rectangle 52"/>
          <p:cNvSpPr/>
          <p:nvPr/>
        </p:nvSpPr>
        <p:spPr>
          <a:xfrm>
            <a:off x="2526274" y="5147775"/>
            <a:ext cx="4307467" cy="253916"/>
          </a:xfrm>
          <a:prstGeom prst="rect">
            <a:avLst/>
          </a:prstGeom>
        </p:spPr>
        <p:txBody>
          <a:bodyPr wrap="square">
            <a:spAutoFit/>
          </a:bodyPr>
          <a:lstStyle/>
          <a:p>
            <a:pPr marL="8335" lvl="2" defTabSz="342900" eaLnBrk="1" fontAlgn="auto" hangingPunct="1">
              <a:spcBef>
                <a:spcPts val="450"/>
              </a:spcBef>
              <a:spcAft>
                <a:spcPts val="450"/>
              </a:spcAft>
              <a:buClr>
                <a:prstClr val="black"/>
              </a:buClr>
              <a:buSzPct val="80000"/>
            </a:pPr>
            <a:r>
              <a:rPr lang="en-US" altLang="en-US" sz="1050" kern="0" dirty="0">
                <a:solidFill>
                  <a:srgbClr val="000000"/>
                </a:solidFill>
                <a:latin typeface="Arial"/>
                <a:cs typeface="Arial"/>
              </a:rPr>
              <a:t>337	          448		 404             325              383            436 </a:t>
            </a:r>
            <a:endParaRPr lang="en-US" sz="1050" dirty="0">
              <a:solidFill>
                <a:srgbClr val="000000"/>
              </a:solidFill>
              <a:latin typeface="Arial"/>
              <a:ea typeface="Helvetica" charset="0"/>
              <a:cs typeface="Arial"/>
            </a:endParaRPr>
          </a:p>
        </p:txBody>
      </p:sp>
      <p:sp>
        <p:nvSpPr>
          <p:cNvPr id="54" name="Rectangle 53"/>
          <p:cNvSpPr/>
          <p:nvPr/>
        </p:nvSpPr>
        <p:spPr>
          <a:xfrm>
            <a:off x="6497203" y="5149013"/>
            <a:ext cx="1374415" cy="253916"/>
          </a:xfrm>
          <a:prstGeom prst="rect">
            <a:avLst/>
          </a:prstGeom>
        </p:spPr>
        <p:txBody>
          <a:bodyPr wrap="none">
            <a:spAutoFit/>
          </a:bodyPr>
          <a:lstStyle/>
          <a:p>
            <a:pPr marL="8335" lvl="2" defTabSz="342900" eaLnBrk="1" fontAlgn="auto" hangingPunct="1">
              <a:spcBef>
                <a:spcPts val="450"/>
              </a:spcBef>
              <a:spcAft>
                <a:spcPts val="450"/>
              </a:spcAft>
              <a:buClr>
                <a:prstClr val="black"/>
              </a:buClr>
              <a:buSzPct val="80000"/>
            </a:pPr>
            <a:r>
              <a:rPr lang="en-US" sz="1050" dirty="0">
                <a:solidFill>
                  <a:prstClr val="black"/>
                </a:solidFill>
                <a:latin typeface="Helvetica" charset="0"/>
                <a:ea typeface="Helvetica" charset="0"/>
                <a:cs typeface="Helvetica" charset="0"/>
              </a:rPr>
              <a:t>No. Patients on IITs</a:t>
            </a:r>
          </a:p>
        </p:txBody>
      </p:sp>
    </p:spTree>
    <p:extLst>
      <p:ext uri="{BB962C8B-B14F-4D97-AF65-F5344CB8AC3E}">
        <p14:creationId xmlns:p14="http://schemas.microsoft.com/office/powerpoint/2010/main" val="35589104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845830"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144191" y="858441"/>
                        <a:ext cx="1191" cy="1191"/>
                      </a:xfrm>
                      <a:prstGeom prst="rect">
                        <a:avLst/>
                      </a:prstGeom>
                    </p:spPr>
                  </p:pic>
                </p:oleObj>
              </mc:Fallback>
            </mc:AlternateContent>
          </a:graphicData>
        </a:graphic>
      </p:graphicFrame>
      <p:sp>
        <p:nvSpPr>
          <p:cNvPr id="6" name="Text Placeholder 5"/>
          <p:cNvSpPr>
            <a:spLocks noGrp="1"/>
          </p:cNvSpPr>
          <p:nvPr>
            <p:ph type="body" sz="quarter" idx="10"/>
          </p:nvPr>
        </p:nvSpPr>
        <p:spPr/>
        <p:txBody>
          <a:bodyPr/>
          <a:lstStyle/>
          <a:p>
            <a:r>
              <a:rPr lang="en-US" dirty="0"/>
              <a:t>Cancer Vision and Initiatives</a:t>
            </a:r>
          </a:p>
        </p:txBody>
      </p:sp>
      <p:sp>
        <p:nvSpPr>
          <p:cNvPr id="4" name="Slide Number Placeholder 3"/>
          <p:cNvSpPr>
            <a:spLocks noGrp="1"/>
          </p:cNvSpPr>
          <p:nvPr>
            <p:ph type="sldNum" sz="quarter" idx="4"/>
          </p:nvPr>
        </p:nvSpPr>
        <p:spPr/>
        <p:txBody>
          <a:bodyPr/>
          <a:lstStyle/>
          <a:p>
            <a:pPr>
              <a:defRPr/>
            </a:pPr>
            <a:fld id="{4325448C-9542-4004-A793-6C63BE18F637}" type="slidenum">
              <a:rPr lang="en-US" smtClean="0">
                <a:solidFill>
                  <a:srgbClr val="000000"/>
                </a:solidFill>
                <a:cs typeface="Arial" charset="0"/>
              </a:rPr>
              <a:pPr>
                <a:defRPr/>
              </a:pPr>
              <a:t>25</a:t>
            </a:fld>
            <a:endParaRPr lang="en-US" dirty="0">
              <a:solidFill>
                <a:srgbClr val="000000"/>
              </a:solidFill>
              <a:cs typeface="Arial" charset="0"/>
            </a:endParaRPr>
          </a:p>
        </p:txBody>
      </p:sp>
    </p:spTree>
    <p:extLst>
      <p:ext uri="{BB962C8B-B14F-4D97-AF65-F5344CB8AC3E}">
        <p14:creationId xmlns:p14="http://schemas.microsoft.com/office/powerpoint/2010/main" val="1081523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6295E5F9-D09B-6A45-B4FE-C2B58A7F4F8C}"/>
              </a:ext>
            </a:extLst>
          </p:cNvPr>
          <p:cNvSpPr>
            <a:spLocks noGrp="1"/>
          </p:cNvSpPr>
          <p:nvPr>
            <p:ph type="sldNum" sz="quarter" idx="4"/>
          </p:nvPr>
        </p:nvSpPr>
        <p:spPr/>
        <p:txBody>
          <a:bodyPr/>
          <a:lstStyle/>
          <a:p>
            <a:pPr>
              <a:defRPr/>
            </a:pPr>
            <a:fld id="{4325448C-9542-4004-A793-6C63BE18F637}" type="slidenum">
              <a:rPr lang="en-US" smtClean="0">
                <a:solidFill>
                  <a:srgbClr val="FFFFFF"/>
                </a:solidFill>
                <a:cs typeface="Arial" charset="0"/>
              </a:rPr>
              <a:pPr>
                <a:defRPr/>
              </a:pPr>
              <a:t>26</a:t>
            </a:fld>
            <a:endParaRPr lang="en-US" dirty="0">
              <a:solidFill>
                <a:srgbClr val="FFFFFF"/>
              </a:solidFill>
              <a:cs typeface="Arial" charset="0"/>
            </a:endParaRPr>
          </a:p>
        </p:txBody>
      </p:sp>
      <p:sp>
        <p:nvSpPr>
          <p:cNvPr id="6" name="Title 5">
            <a:extLst>
              <a:ext uri="{FF2B5EF4-FFF2-40B4-BE49-F238E27FC236}">
                <a16:creationId xmlns:a16="http://schemas.microsoft.com/office/drawing/2014/main" xmlns="" id="{EDBEBDEF-3094-9B40-B1BF-9AD53918E52B}"/>
              </a:ext>
            </a:extLst>
          </p:cNvPr>
          <p:cNvSpPr>
            <a:spLocks noGrp="1"/>
          </p:cNvSpPr>
          <p:nvPr>
            <p:ph type="title"/>
          </p:nvPr>
        </p:nvSpPr>
        <p:spPr>
          <a:xfrm>
            <a:off x="1281793" y="1658424"/>
            <a:ext cx="6457950" cy="1685077"/>
          </a:xfrm>
          <a:prstGeom prst="rect">
            <a:avLst/>
          </a:prstGeom>
          <a:solidFill>
            <a:schemeClr val="bg1">
              <a:lumMod val="85000"/>
            </a:schemeClr>
          </a:solidFill>
          <a:ln w="25400" cap="flat" cmpd="sng" algn="ctr">
            <a:noFill/>
            <a:prstDash val="solid"/>
          </a:ln>
          <a:effectLst/>
        </p:spPr>
        <p:txBody>
          <a:bodyPr rtlCol="0" anchor="ctr"/>
          <a:lstStyle/>
          <a:p>
            <a:r>
              <a:rPr lang="en-US" dirty="0"/>
              <a:t> </a:t>
            </a:r>
          </a:p>
        </p:txBody>
      </p:sp>
      <p:sp>
        <p:nvSpPr>
          <p:cNvPr id="10" name="Rectangle 9">
            <a:extLst>
              <a:ext uri="{FF2B5EF4-FFF2-40B4-BE49-F238E27FC236}">
                <a16:creationId xmlns:a16="http://schemas.microsoft.com/office/drawing/2014/main" xmlns="" id="{DDA6467F-A7DF-1E4E-9812-2C5817B149BB}"/>
              </a:ext>
            </a:extLst>
          </p:cNvPr>
          <p:cNvSpPr/>
          <p:nvPr/>
        </p:nvSpPr>
        <p:spPr>
          <a:xfrm>
            <a:off x="1455593" y="1658425"/>
            <a:ext cx="6205599" cy="1708160"/>
          </a:xfrm>
          <a:prstGeom prst="rect">
            <a:avLst/>
          </a:prstGeom>
        </p:spPr>
        <p:txBody>
          <a:bodyPr wrap="square">
            <a:spAutoFit/>
          </a:bodyPr>
          <a:lstStyle/>
          <a:p>
            <a:pPr marL="3572" eaLnBrk="1" hangingPunct="1">
              <a:spcAft>
                <a:spcPts val="450"/>
              </a:spcAft>
              <a:defRPr/>
            </a:pPr>
            <a:r>
              <a:rPr lang="en-US" sz="2100" b="1" dirty="0">
                <a:solidFill>
                  <a:srgbClr val="000000"/>
                </a:solidFill>
                <a:latin typeface="Arial"/>
                <a:cs typeface="Arial" panose="020B0604020202020204" pitchFamily="34" charset="0"/>
              </a:rPr>
              <a:t>UCM will be at the forefront of comprehensive cancer care distinguished by eminence in patient-centered care delivery, research, discovery, and training the next generation of cancer leaders</a:t>
            </a:r>
          </a:p>
        </p:txBody>
      </p:sp>
      <p:sp>
        <p:nvSpPr>
          <p:cNvPr id="11" name="Title 5">
            <a:extLst>
              <a:ext uri="{FF2B5EF4-FFF2-40B4-BE49-F238E27FC236}">
                <a16:creationId xmlns:a16="http://schemas.microsoft.com/office/drawing/2014/main" xmlns="" id="{E28CE215-93CA-1B49-B14D-4D799D4EE566}"/>
              </a:ext>
            </a:extLst>
          </p:cNvPr>
          <p:cNvSpPr txBox="1">
            <a:spLocks/>
          </p:cNvSpPr>
          <p:nvPr/>
        </p:nvSpPr>
        <p:spPr bwMode="auto">
          <a:xfrm>
            <a:off x="1238003" y="1042926"/>
            <a:ext cx="6172200" cy="39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57200" indent="-457200" algn="l" rtl="0" eaLnBrk="1" fontAlgn="base" hangingPunct="1">
              <a:spcBef>
                <a:spcPct val="0"/>
              </a:spcBef>
              <a:spcAft>
                <a:spcPct val="0"/>
              </a:spcAft>
              <a:defRPr sz="2400" b="1" kern="1200">
                <a:solidFill>
                  <a:schemeClr val="tx2"/>
                </a:solidFill>
                <a:latin typeface="+mn-lt"/>
                <a:ea typeface="+mj-ea"/>
                <a:cs typeface="Times New Roman" panose="02020603050405020304" pitchFamily="18" charset="0"/>
              </a:defRPr>
            </a:lvl1pPr>
            <a:lvl2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2pPr>
            <a:lvl3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3pPr>
            <a:lvl4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4pPr>
            <a:lvl5pPr marL="4572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5pPr>
            <a:lvl6pPr marL="9144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6pPr>
            <a:lvl7pPr marL="13716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7pPr>
            <a:lvl8pPr marL="18288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8pPr>
            <a:lvl9pPr marL="2286000" indent="-457200" algn="l" rtl="0" eaLnBrk="1" fontAlgn="base" hangingPunct="1">
              <a:spcBef>
                <a:spcPct val="0"/>
              </a:spcBef>
              <a:spcAft>
                <a:spcPct val="0"/>
              </a:spcAft>
              <a:defRPr sz="2400">
                <a:solidFill>
                  <a:schemeClr val="tx2"/>
                </a:solidFill>
                <a:latin typeface="Times New Roman" pitchFamily="18" charset="0"/>
                <a:cs typeface="Times New Roman" pitchFamily="18" charset="0"/>
              </a:defRPr>
            </a:lvl9pPr>
          </a:lstStyle>
          <a:p>
            <a:pPr>
              <a:defRPr/>
            </a:pPr>
            <a:r>
              <a:rPr lang="en-US" sz="2100" dirty="0">
                <a:solidFill>
                  <a:srgbClr val="800000"/>
                </a:solidFill>
              </a:rPr>
              <a:t>UCM 2025 Cancer Vision</a:t>
            </a:r>
          </a:p>
        </p:txBody>
      </p:sp>
      <p:pic>
        <p:nvPicPr>
          <p:cNvPr id="24" name="Picture 23">
            <a:extLst>
              <a:ext uri="{FF2B5EF4-FFF2-40B4-BE49-F238E27FC236}">
                <a16:creationId xmlns:a16="http://schemas.microsoft.com/office/drawing/2014/main" xmlns="" id="{EC8FDE95-5E76-E948-97EC-30AE05349370}"/>
              </a:ext>
            </a:extLst>
          </p:cNvPr>
          <p:cNvPicPr>
            <a:picLocks noChangeAspect="1"/>
          </p:cNvPicPr>
          <p:nvPr/>
        </p:nvPicPr>
        <p:blipFill>
          <a:blip r:embed="rId3"/>
          <a:stretch>
            <a:fillRect/>
          </a:stretch>
        </p:blipFill>
        <p:spPr>
          <a:xfrm>
            <a:off x="1309151" y="3657600"/>
            <a:ext cx="6456569" cy="982521"/>
          </a:xfrm>
          <a:prstGeom prst="rect">
            <a:avLst/>
          </a:prstGeom>
        </p:spPr>
      </p:pic>
    </p:spTree>
    <p:extLst>
      <p:ext uri="{BB962C8B-B14F-4D97-AF65-F5344CB8AC3E}">
        <p14:creationId xmlns:p14="http://schemas.microsoft.com/office/powerpoint/2010/main" val="237314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84685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144191" y="858441"/>
                        <a:ext cx="1191" cy="1191"/>
                      </a:xfrm>
                      <a:prstGeom prst="rect">
                        <a:avLst/>
                      </a:prstGeom>
                    </p:spPr>
                  </p:pic>
                </p:oleObj>
              </mc:Fallback>
            </mc:AlternateContent>
          </a:graphicData>
        </a:graphic>
      </p:graphicFrame>
      <p:sp>
        <p:nvSpPr>
          <p:cNvPr id="8" name="Rectangle 7" hidden="1"/>
          <p:cNvSpPr/>
          <p:nvPr>
            <p:custDataLst>
              <p:tags r:id="rId3"/>
            </p:custDataLst>
          </p:nvPr>
        </p:nvSpPr>
        <p:spPr>
          <a:xfrm>
            <a:off x="114300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eaLnBrk="1" hangingPunct="1">
              <a:defRPr/>
            </a:pPr>
            <a:endParaRPr lang="en-US" sz="1800" i="1" dirty="0">
              <a:solidFill>
                <a:srgbClr val="FFFFFF"/>
              </a:solidFill>
              <a:cs typeface="Times New Roman"/>
              <a:sym typeface="Arial"/>
            </a:endParaRPr>
          </a:p>
        </p:txBody>
      </p:sp>
      <p:sp>
        <p:nvSpPr>
          <p:cNvPr id="4" name="Title 3"/>
          <p:cNvSpPr>
            <a:spLocks noGrp="1"/>
          </p:cNvSpPr>
          <p:nvPr>
            <p:ph type="title"/>
          </p:nvPr>
        </p:nvSpPr>
        <p:spPr>
          <a:xfrm>
            <a:off x="1200150" y="1063228"/>
            <a:ext cx="6743700" cy="651272"/>
          </a:xfrm>
        </p:spPr>
        <p:txBody>
          <a:bodyPr/>
          <a:lstStyle/>
          <a:p>
            <a:r>
              <a:rPr lang="en-US" dirty="0"/>
              <a:t>Why Choose UCM for Cancer Care?</a:t>
            </a:r>
            <a:br>
              <a:rPr lang="en-US" dirty="0"/>
            </a:br>
            <a:r>
              <a:rPr lang="en-US" b="0" i="1" dirty="0"/>
              <a:t>Patient Care Driven By Pioneering Multidisciplinary Research</a:t>
            </a:r>
            <a:endParaRPr lang="en-US" dirty="0"/>
          </a:p>
        </p:txBody>
      </p:sp>
      <p:sp>
        <p:nvSpPr>
          <p:cNvPr id="3" name="Slide Number Placeholder 2"/>
          <p:cNvSpPr>
            <a:spLocks noGrp="1"/>
          </p:cNvSpPr>
          <p:nvPr>
            <p:ph type="sldNum" sz="quarter" idx="4"/>
          </p:nvPr>
        </p:nvSpPr>
        <p:spPr/>
        <p:txBody>
          <a:bodyPr/>
          <a:lstStyle/>
          <a:p>
            <a:pPr>
              <a:defRPr/>
            </a:pPr>
            <a:fld id="{4325448C-9542-4004-A793-6C63BE18F637}" type="slidenum">
              <a:rPr lang="en-US" smtClean="0">
                <a:solidFill>
                  <a:srgbClr val="FFFFFF"/>
                </a:solidFill>
                <a:cs typeface="Arial" charset="0"/>
              </a:rPr>
              <a:pPr>
                <a:defRPr/>
              </a:pPr>
              <a:t>27</a:t>
            </a:fld>
            <a:endParaRPr lang="en-US" dirty="0">
              <a:solidFill>
                <a:srgbClr val="FFFFFF"/>
              </a:solidFill>
              <a:cs typeface="Arial" charset="0"/>
            </a:endParaRPr>
          </a:p>
        </p:txBody>
      </p:sp>
      <p:pic>
        <p:nvPicPr>
          <p:cNvPr id="737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4989" y="2296623"/>
            <a:ext cx="1905395" cy="10740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1543050" y="2448160"/>
            <a:ext cx="3886200" cy="900246"/>
          </a:xfrm>
          <a:prstGeom prst="rect">
            <a:avLst/>
          </a:prstGeom>
          <a:noFill/>
        </p:spPr>
        <p:txBody>
          <a:bodyPr wrap="square" rtlCol="0">
            <a:spAutoFit/>
          </a:bodyPr>
          <a:lstStyle/>
          <a:p>
            <a:pPr marL="214313" indent="-214313" eaLnBrk="1" hangingPunct="1">
              <a:buFont typeface="Arial" panose="020B0604020202020204" pitchFamily="34" charset="0"/>
              <a:buChar char="•"/>
              <a:defRPr/>
            </a:pPr>
            <a:r>
              <a:rPr lang="en-US" sz="1050" b="1" dirty="0">
                <a:solidFill>
                  <a:srgbClr val="000000"/>
                </a:solidFill>
                <a:latin typeface="Arial"/>
                <a:cs typeface="Arial" charset="0"/>
              </a:rPr>
              <a:t>First-to-market innovations </a:t>
            </a:r>
            <a:r>
              <a:rPr lang="en-US" sz="1050" dirty="0">
                <a:solidFill>
                  <a:srgbClr val="000000"/>
                </a:solidFill>
                <a:latin typeface="Arial"/>
                <a:cs typeface="Arial" charset="0"/>
              </a:rPr>
              <a:t>in minimally-invasive lung cancer screening and early diagnosis</a:t>
            </a:r>
          </a:p>
          <a:p>
            <a:pPr marL="214313" indent="-214313" eaLnBrk="1" hangingPunct="1">
              <a:buFont typeface="Arial" panose="020B0604020202020204" pitchFamily="34" charset="0"/>
              <a:buChar char="•"/>
              <a:defRPr/>
            </a:pPr>
            <a:r>
              <a:rPr lang="en-US" sz="1050" dirty="0">
                <a:solidFill>
                  <a:srgbClr val="000000"/>
                </a:solidFill>
                <a:latin typeface="Arial"/>
                <a:cs typeface="Arial" charset="0"/>
              </a:rPr>
              <a:t>Advanced bronchoscopy (</a:t>
            </a:r>
            <a:r>
              <a:rPr lang="en-US" sz="1050" b="1" dirty="0">
                <a:solidFill>
                  <a:srgbClr val="000000"/>
                </a:solidFill>
                <a:latin typeface="Arial"/>
                <a:cs typeface="Arial" charset="0"/>
              </a:rPr>
              <a:t>first in the Midwest</a:t>
            </a:r>
            <a:r>
              <a:rPr lang="en-US" sz="1050" dirty="0">
                <a:solidFill>
                  <a:srgbClr val="000000"/>
                </a:solidFill>
                <a:latin typeface="Arial"/>
                <a:cs typeface="Arial" charset="0"/>
              </a:rPr>
              <a:t>), AI</a:t>
            </a:r>
          </a:p>
          <a:p>
            <a:pPr marL="214313" indent="-214313" eaLnBrk="1" hangingPunct="1">
              <a:buFont typeface="Arial" panose="020B0604020202020204" pitchFamily="34" charset="0"/>
              <a:buChar char="•"/>
              <a:defRPr/>
            </a:pPr>
            <a:r>
              <a:rPr lang="en-US" sz="1050" dirty="0">
                <a:solidFill>
                  <a:srgbClr val="000000"/>
                </a:solidFill>
                <a:latin typeface="Arial"/>
                <a:cs typeface="Arial" charset="0"/>
              </a:rPr>
              <a:t>COSINR study in advanced lung cancer combining focused radiation and immunotherapy </a:t>
            </a:r>
          </a:p>
        </p:txBody>
      </p:sp>
      <p:sp>
        <p:nvSpPr>
          <p:cNvPr id="10" name="Rounded Rectangle 9"/>
          <p:cNvSpPr/>
          <p:nvPr/>
        </p:nvSpPr>
        <p:spPr>
          <a:xfrm>
            <a:off x="1543050" y="2239474"/>
            <a:ext cx="6115050" cy="1174796"/>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eaLnBrk="1" hangingPunct="1">
              <a:defRPr/>
            </a:pPr>
            <a:endParaRPr lang="en-US" sz="1350" dirty="0">
              <a:solidFill>
                <a:srgbClr val="000000"/>
              </a:solidFill>
            </a:endParaRPr>
          </a:p>
        </p:txBody>
      </p:sp>
      <p:sp>
        <p:nvSpPr>
          <p:cNvPr id="11" name="Rectangle 10"/>
          <p:cNvSpPr/>
          <p:nvPr/>
        </p:nvSpPr>
        <p:spPr>
          <a:xfrm>
            <a:off x="1771650" y="2099820"/>
            <a:ext cx="2628900" cy="25806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1" hangingPunct="1">
              <a:defRPr/>
            </a:pPr>
            <a:r>
              <a:rPr lang="en-US" sz="1200" b="1" dirty="0">
                <a:solidFill>
                  <a:srgbClr val="FFFFFF"/>
                </a:solidFill>
              </a:rPr>
              <a:t>Thoracic Oncology</a:t>
            </a:r>
          </a:p>
        </p:txBody>
      </p:sp>
      <p:sp>
        <p:nvSpPr>
          <p:cNvPr id="14" name="TextBox 13"/>
          <p:cNvSpPr txBox="1"/>
          <p:nvPr/>
        </p:nvSpPr>
        <p:spPr>
          <a:xfrm>
            <a:off x="3600450" y="3829050"/>
            <a:ext cx="4057650" cy="1384995"/>
          </a:xfrm>
          <a:prstGeom prst="rect">
            <a:avLst/>
          </a:prstGeom>
          <a:noFill/>
        </p:spPr>
        <p:txBody>
          <a:bodyPr wrap="square" rtlCol="0">
            <a:spAutoFit/>
          </a:bodyPr>
          <a:lstStyle/>
          <a:p>
            <a:pPr marL="214313" indent="-214313" eaLnBrk="1" hangingPunct="1">
              <a:buFont typeface="Arial" panose="020B0604020202020204" pitchFamily="34" charset="0"/>
              <a:buChar char="•"/>
              <a:defRPr/>
            </a:pPr>
            <a:r>
              <a:rPr lang="en-US" sz="1050" dirty="0">
                <a:solidFill>
                  <a:srgbClr val="000000"/>
                </a:solidFill>
                <a:latin typeface="Arial"/>
                <a:cs typeface="Arial" charset="0"/>
              </a:rPr>
              <a:t>Novel therapies and treatment plans for </a:t>
            </a:r>
            <a:r>
              <a:rPr lang="en-US" sz="1050" b="1" dirty="0">
                <a:solidFill>
                  <a:srgbClr val="000000"/>
                </a:solidFill>
                <a:latin typeface="Arial"/>
                <a:cs typeface="Arial" charset="0"/>
              </a:rPr>
              <a:t>HPV-associated head and neck cancers</a:t>
            </a:r>
          </a:p>
          <a:p>
            <a:pPr marL="214313" indent="-214313" eaLnBrk="1" hangingPunct="1">
              <a:buFont typeface="Arial" panose="020B0604020202020204" pitchFamily="34" charset="0"/>
              <a:buChar char="•"/>
              <a:defRPr/>
            </a:pPr>
            <a:r>
              <a:rPr lang="en-US" sz="1050" dirty="0">
                <a:solidFill>
                  <a:srgbClr val="000000"/>
                </a:solidFill>
                <a:latin typeface="Arial"/>
                <a:cs typeface="Arial" charset="0"/>
              </a:rPr>
              <a:t>A </a:t>
            </a:r>
            <a:r>
              <a:rPr lang="en-US" sz="1050" b="1" dirty="0">
                <a:solidFill>
                  <a:srgbClr val="000000"/>
                </a:solidFill>
                <a:latin typeface="Arial"/>
                <a:cs typeface="Arial" charset="0"/>
              </a:rPr>
              <a:t>UCM pioneered organ-sparing</a:t>
            </a:r>
            <a:r>
              <a:rPr lang="en-US" sz="1050" dirty="0">
                <a:solidFill>
                  <a:srgbClr val="000000"/>
                </a:solidFill>
                <a:latin typeface="Arial"/>
                <a:cs typeface="Arial" charset="0"/>
              </a:rPr>
              <a:t> combined radiation and chemotherapy approaches which can cure locally advanced cancers of the tongue and voice box without major surgery while preserving speech, voice and swallowing functions</a:t>
            </a:r>
          </a:p>
          <a:p>
            <a:pPr marL="214313" indent="-214313" eaLnBrk="1" hangingPunct="1">
              <a:buFont typeface="Arial" panose="020B0604020202020204" pitchFamily="34" charset="0"/>
              <a:buChar char="•"/>
              <a:defRPr/>
            </a:pPr>
            <a:r>
              <a:rPr lang="en-US" sz="1050" dirty="0">
                <a:solidFill>
                  <a:srgbClr val="000000"/>
                </a:solidFill>
                <a:latin typeface="Arial"/>
                <a:cs typeface="Arial" charset="0"/>
              </a:rPr>
              <a:t>State-of-the art </a:t>
            </a:r>
            <a:r>
              <a:rPr lang="en-US" sz="1050" b="1" dirty="0">
                <a:solidFill>
                  <a:srgbClr val="000000"/>
                </a:solidFill>
                <a:latin typeface="Arial"/>
                <a:cs typeface="Arial" charset="0"/>
              </a:rPr>
              <a:t>minimally invasive surgeries</a:t>
            </a:r>
          </a:p>
          <a:p>
            <a:pPr marL="214313" indent="-214313" eaLnBrk="1" hangingPunct="1">
              <a:buFont typeface="Arial" panose="020B0604020202020204" pitchFamily="34" charset="0"/>
              <a:buChar char="•"/>
              <a:defRPr/>
            </a:pPr>
            <a:endParaRPr lang="en-US" sz="1050" dirty="0">
              <a:solidFill>
                <a:srgbClr val="000000"/>
              </a:solidFill>
              <a:latin typeface="Arial"/>
              <a:cs typeface="Arial" charset="0"/>
            </a:endParaRPr>
          </a:p>
        </p:txBody>
      </p:sp>
      <p:sp>
        <p:nvSpPr>
          <p:cNvPr id="15" name="Rounded Rectangle 14"/>
          <p:cNvSpPr/>
          <p:nvPr/>
        </p:nvSpPr>
        <p:spPr>
          <a:xfrm>
            <a:off x="1543050" y="3714751"/>
            <a:ext cx="6115050" cy="1318558"/>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eaLnBrk="1" hangingPunct="1">
              <a:defRPr/>
            </a:pPr>
            <a:endParaRPr lang="en-US" sz="1350" dirty="0">
              <a:solidFill>
                <a:srgbClr val="000000"/>
              </a:solidFill>
            </a:endParaRPr>
          </a:p>
        </p:txBody>
      </p:sp>
      <p:sp>
        <p:nvSpPr>
          <p:cNvPr id="17" name="Rectangle 16"/>
          <p:cNvSpPr/>
          <p:nvPr/>
        </p:nvSpPr>
        <p:spPr>
          <a:xfrm>
            <a:off x="4905770" y="3585719"/>
            <a:ext cx="2628900" cy="25806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1" hangingPunct="1">
              <a:defRPr/>
            </a:pPr>
            <a:r>
              <a:rPr lang="en-US" sz="1200" b="1" dirty="0">
                <a:solidFill>
                  <a:srgbClr val="FFFFFF"/>
                </a:solidFill>
              </a:rPr>
              <a:t>Head and Neck Cancer</a:t>
            </a:r>
          </a:p>
        </p:txBody>
      </p:sp>
      <p:pic>
        <p:nvPicPr>
          <p:cNvPr id="7373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4500" y="3886200"/>
            <a:ext cx="1771650" cy="99655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3585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84787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144191" y="858441"/>
                        <a:ext cx="1191" cy="1191"/>
                      </a:xfrm>
                      <a:prstGeom prst="rect">
                        <a:avLst/>
                      </a:prstGeom>
                    </p:spPr>
                  </p:pic>
                </p:oleObj>
              </mc:Fallback>
            </mc:AlternateContent>
          </a:graphicData>
        </a:graphic>
      </p:graphicFrame>
      <p:sp>
        <p:nvSpPr>
          <p:cNvPr id="8" name="Rectangle 7" hidden="1"/>
          <p:cNvSpPr/>
          <p:nvPr>
            <p:custDataLst>
              <p:tags r:id="rId3"/>
            </p:custDataLst>
          </p:nvPr>
        </p:nvSpPr>
        <p:spPr>
          <a:xfrm>
            <a:off x="114300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eaLnBrk="1" hangingPunct="1">
              <a:defRPr/>
            </a:pPr>
            <a:endParaRPr lang="en-US" sz="1800" i="1" dirty="0">
              <a:solidFill>
                <a:srgbClr val="FFFFFF"/>
              </a:solidFill>
              <a:cs typeface="Times New Roman"/>
              <a:sym typeface="Arial"/>
            </a:endParaRPr>
          </a:p>
        </p:txBody>
      </p:sp>
      <p:sp>
        <p:nvSpPr>
          <p:cNvPr id="19" name="Rounded Rectangle 18"/>
          <p:cNvSpPr/>
          <p:nvPr/>
        </p:nvSpPr>
        <p:spPr>
          <a:xfrm>
            <a:off x="1514475" y="2051361"/>
            <a:ext cx="6115050" cy="1268958"/>
          </a:xfrm>
          <a:prstGeom prst="roundRect">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eaLnBrk="1" hangingPunct="1">
              <a:defRPr/>
            </a:pPr>
            <a:endParaRPr lang="en-US" sz="1350" dirty="0">
              <a:solidFill>
                <a:srgbClr val="000000"/>
              </a:solidFill>
            </a:endParaRPr>
          </a:p>
        </p:txBody>
      </p:sp>
      <p:sp>
        <p:nvSpPr>
          <p:cNvPr id="4" name="Title 3"/>
          <p:cNvSpPr>
            <a:spLocks noGrp="1"/>
          </p:cNvSpPr>
          <p:nvPr>
            <p:ph type="title"/>
          </p:nvPr>
        </p:nvSpPr>
        <p:spPr>
          <a:xfrm>
            <a:off x="1200150" y="1063228"/>
            <a:ext cx="6743700" cy="651272"/>
          </a:xfrm>
        </p:spPr>
        <p:txBody>
          <a:bodyPr/>
          <a:lstStyle/>
          <a:p>
            <a:r>
              <a:rPr lang="en-US" dirty="0"/>
              <a:t>Why Choose UCM for Cancer Care? </a:t>
            </a:r>
            <a:br>
              <a:rPr lang="en-US" dirty="0"/>
            </a:br>
            <a:r>
              <a:rPr lang="en-US" b="0" i="1" dirty="0"/>
              <a:t>Patient Care Driven By Pioneering Multidisciplinary Research</a:t>
            </a:r>
            <a:endParaRPr lang="en-US" dirty="0"/>
          </a:p>
        </p:txBody>
      </p:sp>
      <p:sp>
        <p:nvSpPr>
          <p:cNvPr id="3" name="Slide Number Placeholder 2"/>
          <p:cNvSpPr>
            <a:spLocks noGrp="1"/>
          </p:cNvSpPr>
          <p:nvPr>
            <p:ph type="sldNum" sz="quarter" idx="4"/>
          </p:nvPr>
        </p:nvSpPr>
        <p:spPr/>
        <p:txBody>
          <a:bodyPr/>
          <a:lstStyle/>
          <a:p>
            <a:pPr>
              <a:defRPr/>
            </a:pPr>
            <a:fld id="{4325448C-9542-4004-A793-6C63BE18F637}" type="slidenum">
              <a:rPr lang="en-US" smtClean="0">
                <a:solidFill>
                  <a:srgbClr val="FFFFFF"/>
                </a:solidFill>
                <a:cs typeface="Arial" charset="0"/>
              </a:rPr>
              <a:pPr>
                <a:defRPr/>
              </a:pPr>
              <a:t>28</a:t>
            </a:fld>
            <a:endParaRPr lang="en-US" dirty="0">
              <a:solidFill>
                <a:srgbClr val="FFFFFF"/>
              </a:solidFill>
              <a:cs typeface="Arial" charset="0"/>
            </a:endParaRPr>
          </a:p>
        </p:txBody>
      </p:sp>
      <p:sp>
        <p:nvSpPr>
          <p:cNvPr id="18" name="TextBox 17"/>
          <p:cNvSpPr txBox="1"/>
          <p:nvPr/>
        </p:nvSpPr>
        <p:spPr>
          <a:xfrm>
            <a:off x="3720688" y="2310979"/>
            <a:ext cx="3886200" cy="1061829"/>
          </a:xfrm>
          <a:prstGeom prst="rect">
            <a:avLst/>
          </a:prstGeom>
          <a:noFill/>
        </p:spPr>
        <p:txBody>
          <a:bodyPr wrap="square" rtlCol="0">
            <a:spAutoFit/>
          </a:bodyPr>
          <a:lstStyle/>
          <a:p>
            <a:pPr marL="214313" indent="-214313" eaLnBrk="1" hangingPunct="1">
              <a:buFont typeface="Arial" panose="020B0604020202020204" pitchFamily="34" charset="0"/>
              <a:buChar char="•"/>
              <a:defRPr/>
            </a:pPr>
            <a:r>
              <a:rPr lang="en-US" sz="1050" b="1" dirty="0">
                <a:solidFill>
                  <a:srgbClr val="000000"/>
                </a:solidFill>
                <a:latin typeface="Arial"/>
                <a:cs typeface="Arial" charset="0"/>
              </a:rPr>
              <a:t>First-to-Market</a:t>
            </a:r>
            <a:r>
              <a:rPr lang="en-US" sz="1050" dirty="0">
                <a:solidFill>
                  <a:srgbClr val="000000"/>
                </a:solidFill>
                <a:latin typeface="Arial"/>
                <a:cs typeface="Arial" charset="0"/>
              </a:rPr>
              <a:t> in </a:t>
            </a:r>
            <a:r>
              <a:rPr lang="en-US" sz="1050" b="1" dirty="0">
                <a:solidFill>
                  <a:srgbClr val="000000"/>
                </a:solidFill>
                <a:latin typeface="Arial"/>
                <a:cs typeface="Arial" charset="0"/>
              </a:rPr>
              <a:t>CAR-T Therapy </a:t>
            </a:r>
            <a:r>
              <a:rPr lang="en-US" sz="1050" dirty="0">
                <a:solidFill>
                  <a:srgbClr val="000000"/>
                </a:solidFill>
                <a:latin typeface="Arial"/>
                <a:cs typeface="Arial" charset="0"/>
              </a:rPr>
              <a:t>and largest clinical experience with cellular therapy in Midwest region</a:t>
            </a:r>
            <a:endParaRPr lang="en-US" sz="1050" b="1" dirty="0">
              <a:solidFill>
                <a:srgbClr val="000000"/>
              </a:solidFill>
              <a:latin typeface="Arial"/>
              <a:cs typeface="Arial" charset="0"/>
            </a:endParaRPr>
          </a:p>
          <a:p>
            <a:pPr marL="214313" indent="-214313" eaLnBrk="1" hangingPunct="1">
              <a:buFont typeface="Arial" panose="020B0604020202020204" pitchFamily="34" charset="0"/>
              <a:buChar char="•"/>
              <a:defRPr/>
            </a:pPr>
            <a:r>
              <a:rPr lang="en-US" sz="1050" b="1" dirty="0">
                <a:solidFill>
                  <a:srgbClr val="000000"/>
                </a:solidFill>
                <a:latin typeface="Arial"/>
                <a:cs typeface="Arial" charset="0"/>
              </a:rPr>
              <a:t>Immunotherapy trials </a:t>
            </a:r>
            <a:r>
              <a:rPr lang="en-US" sz="1050" dirty="0">
                <a:solidFill>
                  <a:srgbClr val="000000"/>
                </a:solidFill>
                <a:latin typeface="Arial"/>
                <a:cs typeface="Arial" charset="0"/>
              </a:rPr>
              <a:t>for non-Hodgkin lymphoma based on </a:t>
            </a:r>
            <a:r>
              <a:rPr lang="en-US" sz="1050" b="1" dirty="0">
                <a:solidFill>
                  <a:srgbClr val="000000"/>
                </a:solidFill>
                <a:latin typeface="Arial"/>
                <a:cs typeface="Arial" charset="0"/>
              </a:rPr>
              <a:t>home grown research</a:t>
            </a:r>
            <a:r>
              <a:rPr lang="en-US" sz="1050" dirty="0">
                <a:solidFill>
                  <a:srgbClr val="000000"/>
                </a:solidFill>
                <a:latin typeface="Arial"/>
                <a:cs typeface="Arial" charset="0"/>
              </a:rPr>
              <a:t> identifying gene alterations in immune escape mechanisms</a:t>
            </a:r>
          </a:p>
          <a:p>
            <a:pPr marL="214313" indent="-214313" eaLnBrk="1" hangingPunct="1">
              <a:buFont typeface="Arial" panose="020B0604020202020204" pitchFamily="34" charset="0"/>
              <a:buChar char="•"/>
              <a:defRPr/>
            </a:pPr>
            <a:endParaRPr lang="en-US" sz="1050" dirty="0">
              <a:solidFill>
                <a:srgbClr val="000000"/>
              </a:solidFill>
              <a:latin typeface="Arial"/>
              <a:cs typeface="Arial" charset="0"/>
            </a:endParaRPr>
          </a:p>
        </p:txBody>
      </p:sp>
      <p:sp>
        <p:nvSpPr>
          <p:cNvPr id="20" name="Rectangle 19"/>
          <p:cNvSpPr/>
          <p:nvPr/>
        </p:nvSpPr>
        <p:spPr>
          <a:xfrm>
            <a:off x="4572000" y="1885951"/>
            <a:ext cx="2628900" cy="2928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1" hangingPunct="1">
              <a:defRPr/>
            </a:pPr>
            <a:r>
              <a:rPr lang="en-US" sz="1200" b="1" dirty="0">
                <a:solidFill>
                  <a:srgbClr val="FFFFFF"/>
                </a:solidFill>
              </a:rPr>
              <a:t>Hematologic Malignancies</a:t>
            </a:r>
          </a:p>
        </p:txBody>
      </p:sp>
      <p:pic>
        <p:nvPicPr>
          <p:cNvPr id="7373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4494" y="2212632"/>
            <a:ext cx="1814513" cy="94641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1619869" y="3828871"/>
            <a:ext cx="4057650" cy="1223412"/>
          </a:xfrm>
          <a:prstGeom prst="rect">
            <a:avLst/>
          </a:prstGeom>
          <a:noFill/>
        </p:spPr>
        <p:txBody>
          <a:bodyPr wrap="square" rtlCol="0">
            <a:spAutoFit/>
          </a:bodyPr>
          <a:lstStyle/>
          <a:p>
            <a:pPr marL="214313" indent="-214313" eaLnBrk="1" hangingPunct="1">
              <a:buFont typeface="Arial" panose="020B0604020202020204" pitchFamily="34" charset="0"/>
              <a:buChar char="•"/>
              <a:defRPr/>
            </a:pPr>
            <a:r>
              <a:rPr lang="en-US" sz="1050" dirty="0">
                <a:solidFill>
                  <a:srgbClr val="000000"/>
                </a:solidFill>
                <a:latin typeface="Arial"/>
                <a:cs typeface="Arial" charset="0"/>
              </a:rPr>
              <a:t>Regional and national leader in the management of peritoneal metastases </a:t>
            </a:r>
            <a:r>
              <a:rPr lang="en-US" sz="1050" b="1" dirty="0">
                <a:solidFill>
                  <a:srgbClr val="000000"/>
                </a:solidFill>
                <a:latin typeface="Arial"/>
                <a:cs typeface="Arial" charset="0"/>
              </a:rPr>
              <a:t>(oligometastases) </a:t>
            </a:r>
            <a:r>
              <a:rPr lang="en-US" sz="1050" dirty="0">
                <a:solidFill>
                  <a:srgbClr val="000000"/>
                </a:solidFill>
                <a:latin typeface="Arial"/>
                <a:cs typeface="Arial" charset="0"/>
              </a:rPr>
              <a:t>with superior perioperative outcomes</a:t>
            </a:r>
          </a:p>
          <a:p>
            <a:pPr marL="214313" indent="-214313" eaLnBrk="1" hangingPunct="1">
              <a:buFont typeface="Arial" panose="020B0604020202020204" pitchFamily="34" charset="0"/>
              <a:buChar char="•"/>
              <a:defRPr/>
            </a:pPr>
            <a:r>
              <a:rPr lang="en-US" sz="1050" dirty="0">
                <a:solidFill>
                  <a:srgbClr val="000000"/>
                </a:solidFill>
                <a:latin typeface="Arial"/>
                <a:cs typeface="Arial" charset="0"/>
              </a:rPr>
              <a:t>Personalized targeted and immunotherapeutic approaches to gastric/esophagus cancer as part of innovative clinical trial design, </a:t>
            </a:r>
            <a:r>
              <a:rPr lang="en-US" sz="1050" b="1" dirty="0">
                <a:solidFill>
                  <a:srgbClr val="000000"/>
                </a:solidFill>
                <a:latin typeface="Arial"/>
                <a:cs typeface="Arial" charset="0"/>
              </a:rPr>
              <a:t>(PANGEA)</a:t>
            </a:r>
          </a:p>
          <a:p>
            <a:pPr marL="214313" indent="-214313" eaLnBrk="1" hangingPunct="1">
              <a:buFont typeface="Arial" panose="020B0604020202020204" pitchFamily="34" charset="0"/>
              <a:buChar char="•"/>
              <a:defRPr/>
            </a:pPr>
            <a:endParaRPr lang="en-US" sz="1050" i="1" dirty="0">
              <a:solidFill>
                <a:srgbClr val="000000"/>
              </a:solidFill>
              <a:latin typeface="Arial"/>
              <a:cs typeface="Arial" charset="0"/>
            </a:endParaRPr>
          </a:p>
        </p:txBody>
      </p:sp>
      <p:sp>
        <p:nvSpPr>
          <p:cNvPr id="22" name="Rounded Rectangle 21"/>
          <p:cNvSpPr/>
          <p:nvPr/>
        </p:nvSpPr>
        <p:spPr>
          <a:xfrm>
            <a:off x="1543050" y="3595914"/>
            <a:ext cx="6115050" cy="1318558"/>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eaLnBrk="1" hangingPunct="1">
              <a:defRPr/>
            </a:pPr>
            <a:endParaRPr lang="en-US" sz="1350" dirty="0">
              <a:solidFill>
                <a:srgbClr val="000000"/>
              </a:solidFill>
            </a:endParaRPr>
          </a:p>
        </p:txBody>
      </p:sp>
      <p:sp>
        <p:nvSpPr>
          <p:cNvPr id="23" name="Rectangle 22"/>
          <p:cNvSpPr/>
          <p:nvPr/>
        </p:nvSpPr>
        <p:spPr>
          <a:xfrm>
            <a:off x="1664494" y="3488660"/>
            <a:ext cx="2628900" cy="25806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1" hangingPunct="1">
              <a:defRPr/>
            </a:pPr>
            <a:r>
              <a:rPr lang="en-US" sz="1200" b="1" dirty="0">
                <a:solidFill>
                  <a:srgbClr val="FFFFFF"/>
                </a:solidFill>
              </a:rPr>
              <a:t>GI Cancer</a:t>
            </a:r>
          </a:p>
        </p:txBody>
      </p:sp>
      <p:pic>
        <p:nvPicPr>
          <p:cNvPr id="2" name="Picture 1">
            <a:extLst>
              <a:ext uri="{FF2B5EF4-FFF2-40B4-BE49-F238E27FC236}">
                <a16:creationId xmlns:a16="http://schemas.microsoft.com/office/drawing/2014/main" xmlns="" id="{276FCB6C-7D09-D84C-B00E-FAA44D22FD8C}"/>
              </a:ext>
            </a:extLst>
          </p:cNvPr>
          <p:cNvPicPr>
            <a:picLocks noChangeAspect="1"/>
          </p:cNvPicPr>
          <p:nvPr/>
        </p:nvPicPr>
        <p:blipFill>
          <a:blip r:embed="rId9"/>
          <a:stretch>
            <a:fillRect/>
          </a:stretch>
        </p:blipFill>
        <p:spPr>
          <a:xfrm>
            <a:off x="5600701" y="3630152"/>
            <a:ext cx="1960913" cy="1209144"/>
          </a:xfrm>
          <a:prstGeom prst="rect">
            <a:avLst/>
          </a:prstGeom>
        </p:spPr>
      </p:pic>
    </p:spTree>
    <p:extLst>
      <p:ext uri="{BB962C8B-B14F-4D97-AF65-F5344CB8AC3E}">
        <p14:creationId xmlns:p14="http://schemas.microsoft.com/office/powerpoint/2010/main" val="4269731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1144191" y="858441"/>
          <a:ext cx="1191" cy="1191"/>
        </p:xfrm>
        <a:graphic>
          <a:graphicData uri="http://schemas.openxmlformats.org/presentationml/2006/ole">
            <mc:AlternateContent xmlns:mc="http://schemas.openxmlformats.org/markup-compatibility/2006">
              <mc:Choice xmlns:v="urn:schemas-microsoft-com:vml" Requires="v">
                <p:oleObj spid="_x0000_s848902"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144191" y="858441"/>
                        <a:ext cx="1191" cy="1191"/>
                      </a:xfrm>
                      <a:prstGeom prst="rect">
                        <a:avLst/>
                      </a:prstGeom>
                    </p:spPr>
                  </p:pic>
                </p:oleObj>
              </mc:Fallback>
            </mc:AlternateContent>
          </a:graphicData>
        </a:graphic>
      </p:graphicFrame>
      <p:sp>
        <p:nvSpPr>
          <p:cNvPr id="9" name="Rectangle 8" hidden="1"/>
          <p:cNvSpPr/>
          <p:nvPr>
            <p:custDataLst>
              <p:tags r:id="rId3"/>
            </p:custDataLst>
          </p:nvPr>
        </p:nvSpPr>
        <p:spPr>
          <a:xfrm>
            <a:off x="1143000" y="85725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eaLnBrk="1" hangingPunct="1">
              <a:defRPr/>
            </a:pPr>
            <a:endParaRPr lang="en-US" sz="1800" b="1" dirty="0">
              <a:solidFill>
                <a:srgbClr val="FFFFFF"/>
              </a:solidFill>
              <a:cs typeface="Times New Roman"/>
              <a:sym typeface="Arial"/>
            </a:endParaRPr>
          </a:p>
        </p:txBody>
      </p:sp>
      <p:sp>
        <p:nvSpPr>
          <p:cNvPr id="15" name="Rectangle 14"/>
          <p:cNvSpPr/>
          <p:nvPr/>
        </p:nvSpPr>
        <p:spPr>
          <a:xfrm>
            <a:off x="1143000" y="5257800"/>
            <a:ext cx="684462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eaLnBrk="1" hangingPunct="1">
              <a:defRPr/>
            </a:pPr>
            <a:endParaRPr lang="en-US" sz="1350" dirty="0">
              <a:solidFill>
                <a:sysClr val="windowText" lastClr="000000"/>
              </a:solidFill>
            </a:endParaRPr>
          </a:p>
        </p:txBody>
      </p:sp>
      <p:sp>
        <p:nvSpPr>
          <p:cNvPr id="8" name="Rectangle 7"/>
          <p:cNvSpPr/>
          <p:nvPr/>
        </p:nvSpPr>
        <p:spPr>
          <a:xfrm>
            <a:off x="1139190" y="1538890"/>
            <a:ext cx="6858000" cy="668582"/>
          </a:xfrm>
          <a:prstGeom prst="rect">
            <a:avLst/>
          </a:prstGeom>
          <a:solidFill>
            <a:schemeClr val="bg1">
              <a:lumMod val="85000"/>
            </a:schemeClr>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1350" kern="0" dirty="0">
              <a:solidFill>
                <a:prstClr val="white"/>
              </a:solidFill>
              <a:latin typeface="Calibri"/>
              <a:cs typeface="Arial" charset="0"/>
            </a:endParaRPr>
          </a:p>
        </p:txBody>
      </p:sp>
      <p:sp>
        <p:nvSpPr>
          <p:cNvPr id="6" name="Title 5"/>
          <p:cNvSpPr>
            <a:spLocks noGrp="1"/>
          </p:cNvSpPr>
          <p:nvPr>
            <p:ph type="title"/>
          </p:nvPr>
        </p:nvSpPr>
        <p:spPr>
          <a:xfrm>
            <a:off x="1232535" y="1028701"/>
            <a:ext cx="6172200" cy="395890"/>
          </a:xfrm>
        </p:spPr>
        <p:txBody>
          <a:bodyPr/>
          <a:lstStyle/>
          <a:p>
            <a:r>
              <a:rPr lang="en-US" dirty="0"/>
              <a:t>UCM 2025 Cancer Vision and Priorities</a:t>
            </a:r>
          </a:p>
        </p:txBody>
      </p:sp>
      <p:sp>
        <p:nvSpPr>
          <p:cNvPr id="4" name="Slide Number Placeholder 3"/>
          <p:cNvSpPr>
            <a:spLocks noGrp="1"/>
          </p:cNvSpPr>
          <p:nvPr>
            <p:ph type="sldNum" sz="quarter" idx="4"/>
          </p:nvPr>
        </p:nvSpPr>
        <p:spPr/>
        <p:txBody>
          <a:bodyPr/>
          <a:lstStyle/>
          <a:p>
            <a:pPr>
              <a:defRPr/>
            </a:pPr>
            <a:fld id="{4325448C-9542-4004-A793-6C63BE18F637}" type="slidenum">
              <a:rPr lang="en-US" smtClean="0">
                <a:solidFill>
                  <a:srgbClr val="FFFFFF"/>
                </a:solidFill>
                <a:cs typeface="Arial" charset="0"/>
              </a:rPr>
              <a:pPr>
                <a:defRPr/>
              </a:pPr>
              <a:t>29</a:t>
            </a:fld>
            <a:endParaRPr lang="en-US" dirty="0">
              <a:solidFill>
                <a:srgbClr val="FFFFFF"/>
              </a:solidFill>
              <a:cs typeface="Arial" charset="0"/>
            </a:endParaRPr>
          </a:p>
        </p:txBody>
      </p:sp>
      <p:pic>
        <p:nvPicPr>
          <p:cNvPr id="11"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b="27081"/>
          <a:stretch/>
        </p:blipFill>
        <p:spPr bwMode="auto">
          <a:xfrm>
            <a:off x="1226478" y="1623865"/>
            <a:ext cx="1200150" cy="46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535555" y="1526933"/>
            <a:ext cx="5461635" cy="646331"/>
          </a:xfrm>
          <a:prstGeom prst="rect">
            <a:avLst/>
          </a:prstGeom>
        </p:spPr>
        <p:txBody>
          <a:bodyPr wrap="square">
            <a:spAutoFit/>
          </a:bodyPr>
          <a:lstStyle/>
          <a:p>
            <a:pPr marL="3572" eaLnBrk="1" hangingPunct="1">
              <a:spcAft>
                <a:spcPts val="450"/>
              </a:spcAft>
              <a:defRPr/>
            </a:pPr>
            <a:r>
              <a:rPr lang="en-US" sz="1200" b="1" dirty="0">
                <a:solidFill>
                  <a:srgbClr val="000000"/>
                </a:solidFill>
                <a:latin typeface="Arial"/>
                <a:cs typeface="Arial" panose="020B0604020202020204" pitchFamily="34" charset="0"/>
              </a:rPr>
              <a:t>UCM will be at the forefront of comprehensive cancer care distinguished by eminence in patient-centered care delivery, research, discovery, and training the next generation of cancer leaders</a:t>
            </a:r>
          </a:p>
        </p:txBody>
      </p:sp>
      <p:sp>
        <p:nvSpPr>
          <p:cNvPr id="3" name="Rectangle 2"/>
          <p:cNvSpPr/>
          <p:nvPr/>
        </p:nvSpPr>
        <p:spPr>
          <a:xfrm>
            <a:off x="1543050" y="2286000"/>
            <a:ext cx="5772150" cy="507831"/>
          </a:xfrm>
          <a:prstGeom prst="rect">
            <a:avLst/>
          </a:prstGeom>
          <a:solidFill>
            <a:srgbClr val="0070C0"/>
          </a:solidFill>
          <a:ln>
            <a:solidFill>
              <a:schemeClr val="tx1"/>
            </a:solidFill>
          </a:ln>
        </p:spPr>
        <p:txBody>
          <a:bodyPr wrap="square">
            <a:spAutoFit/>
          </a:bodyPr>
          <a:lstStyle/>
          <a:p>
            <a:pPr eaLnBrk="1" hangingPunct="1">
              <a:spcAft>
                <a:spcPts val="450"/>
              </a:spcAft>
              <a:defRPr/>
            </a:pPr>
            <a:r>
              <a:rPr lang="en-US" sz="1350" b="1" dirty="0">
                <a:solidFill>
                  <a:srgbClr val="FFFFFF"/>
                </a:solidFill>
                <a:latin typeface="Arial"/>
                <a:cs typeface="Arial" panose="020B0604020202020204" pitchFamily="34" charset="0"/>
              </a:rPr>
              <a:t>Our cancer strategic plan takes a three-pronged approach to growth. </a:t>
            </a:r>
          </a:p>
        </p:txBody>
      </p:sp>
      <p:sp>
        <p:nvSpPr>
          <p:cNvPr id="2" name="Pentagon 1"/>
          <p:cNvSpPr/>
          <p:nvPr/>
        </p:nvSpPr>
        <p:spPr>
          <a:xfrm>
            <a:off x="1143000" y="2708413"/>
            <a:ext cx="6515100" cy="26060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1125" b="1" i="1" dirty="0">
                <a:solidFill>
                  <a:srgbClr val="FFFFFF"/>
                </a:solidFill>
              </a:rPr>
              <a:t>Innovation &amp; Discovery</a:t>
            </a:r>
            <a:r>
              <a:rPr lang="en-US" sz="1125" b="1" dirty="0">
                <a:solidFill>
                  <a:srgbClr val="FFFFFF"/>
                </a:solidFill>
              </a:rPr>
              <a:t>: </a:t>
            </a:r>
            <a:r>
              <a:rPr lang="en-US" sz="1125" dirty="0">
                <a:solidFill>
                  <a:srgbClr val="FFFFFF"/>
                </a:solidFill>
              </a:rPr>
              <a:t>Expand and Develop Programs of Eminence</a:t>
            </a:r>
          </a:p>
        </p:txBody>
      </p:sp>
      <p:sp>
        <p:nvSpPr>
          <p:cNvPr id="16" name="Pentagon 15"/>
          <p:cNvSpPr/>
          <p:nvPr/>
        </p:nvSpPr>
        <p:spPr>
          <a:xfrm>
            <a:off x="1143000" y="4711937"/>
            <a:ext cx="6515100" cy="26060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1125" b="1" i="1" dirty="0">
                <a:solidFill>
                  <a:srgbClr val="FFFFFF"/>
                </a:solidFill>
              </a:rPr>
              <a:t>Foundational Growth</a:t>
            </a:r>
            <a:r>
              <a:rPr lang="en-US" sz="1125" b="1" dirty="0">
                <a:solidFill>
                  <a:srgbClr val="FFFFFF"/>
                </a:solidFill>
              </a:rPr>
              <a:t>: </a:t>
            </a:r>
            <a:r>
              <a:rPr lang="en-US" sz="1125" dirty="0">
                <a:solidFill>
                  <a:srgbClr val="FFFFFF"/>
                </a:solidFill>
              </a:rPr>
              <a:t>Integrate Research and Clinical Patient Care</a:t>
            </a:r>
            <a:endParaRPr lang="en-US" sz="1125" i="1" dirty="0">
              <a:solidFill>
                <a:srgbClr val="FFFFFF"/>
              </a:solidFill>
            </a:endParaRPr>
          </a:p>
        </p:txBody>
      </p:sp>
      <p:sp>
        <p:nvSpPr>
          <p:cNvPr id="17" name="Pentagon 16"/>
          <p:cNvSpPr/>
          <p:nvPr/>
        </p:nvSpPr>
        <p:spPr>
          <a:xfrm>
            <a:off x="1143000" y="3764823"/>
            <a:ext cx="6515100" cy="26250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defRPr/>
            </a:pPr>
            <a:r>
              <a:rPr lang="en-US" sz="1125" b="1" i="1" dirty="0">
                <a:solidFill>
                  <a:srgbClr val="FFFFFF"/>
                </a:solidFill>
              </a:rPr>
              <a:t>Geographic Expansion</a:t>
            </a:r>
            <a:r>
              <a:rPr lang="en-US" sz="1125" b="1" dirty="0">
                <a:solidFill>
                  <a:srgbClr val="FFFFFF"/>
                </a:solidFill>
              </a:rPr>
              <a:t>: </a:t>
            </a:r>
            <a:r>
              <a:rPr lang="en-US" sz="1125" dirty="0">
                <a:solidFill>
                  <a:srgbClr val="FFFFFF"/>
                </a:solidFill>
              </a:rPr>
              <a:t>Network Development</a:t>
            </a:r>
            <a:endParaRPr lang="en-US" sz="1125" i="1" dirty="0">
              <a:solidFill>
                <a:srgbClr val="FFFFFF"/>
              </a:solidFill>
            </a:endParaRPr>
          </a:p>
        </p:txBody>
      </p:sp>
      <p:sp>
        <p:nvSpPr>
          <p:cNvPr id="18" name="Rectangle 17"/>
          <p:cNvSpPr/>
          <p:nvPr/>
        </p:nvSpPr>
        <p:spPr>
          <a:xfrm>
            <a:off x="1143000" y="2987070"/>
            <a:ext cx="6800850" cy="820738"/>
          </a:xfrm>
          <a:prstGeom prst="rect">
            <a:avLst/>
          </a:prstGeom>
        </p:spPr>
        <p:txBody>
          <a:bodyPr wrap="square">
            <a:spAutoFit/>
          </a:bodyPr>
          <a:lstStyle/>
          <a:p>
            <a:pPr marL="137160" indent="-137160" eaLnBrk="1" hangingPunct="1">
              <a:spcAft>
                <a:spcPts val="450"/>
              </a:spcAft>
              <a:buFont typeface="Arial" panose="020B0604020202020204" pitchFamily="34" charset="0"/>
              <a:buChar char="•"/>
              <a:defRPr/>
            </a:pPr>
            <a:r>
              <a:rPr lang="en-US" sz="975" b="1" dirty="0">
                <a:solidFill>
                  <a:srgbClr val="000000"/>
                </a:solidFill>
                <a:latin typeface="Arial"/>
                <a:cs typeface="Arial" panose="020B0604020202020204" pitchFamily="34" charset="0"/>
              </a:rPr>
              <a:t>Enhance complex care delivery and research capabilities </a:t>
            </a:r>
            <a:r>
              <a:rPr lang="en-US" sz="975" dirty="0">
                <a:solidFill>
                  <a:srgbClr val="000000"/>
                </a:solidFill>
                <a:latin typeface="Arial"/>
                <a:cs typeface="Arial" panose="020B0604020202020204" pitchFamily="34" charset="0"/>
              </a:rPr>
              <a:t>to expand UCM’s differentiation from competitors </a:t>
            </a:r>
          </a:p>
          <a:p>
            <a:pPr marL="137160" indent="-137160" eaLnBrk="1" hangingPunct="1">
              <a:spcAft>
                <a:spcPts val="450"/>
              </a:spcAft>
              <a:buFont typeface="Arial" panose="020B0604020202020204" pitchFamily="34" charset="0"/>
              <a:buChar char="•"/>
              <a:defRPr/>
            </a:pPr>
            <a:r>
              <a:rPr lang="en-US" sz="975" b="1" dirty="0">
                <a:solidFill>
                  <a:srgbClr val="000000"/>
                </a:solidFill>
                <a:latin typeface="Arial"/>
                <a:cs typeface="Arial" panose="020B0604020202020204" pitchFamily="34" charset="0"/>
              </a:rPr>
              <a:t>Establish new frontiers </a:t>
            </a:r>
            <a:r>
              <a:rPr lang="en-US" sz="975" dirty="0">
                <a:solidFill>
                  <a:srgbClr val="000000"/>
                </a:solidFill>
                <a:latin typeface="Arial"/>
                <a:cs typeface="Arial" panose="020B0604020202020204" pitchFamily="34" charset="0"/>
              </a:rPr>
              <a:t>of innovative cancer therapeutics and discovery by exploiting collaborative University of Chicago environment (e.g. Artificial intelligence, theranostics, nanomedicine, etc.)</a:t>
            </a:r>
          </a:p>
          <a:p>
            <a:pPr marL="137160" indent="-137160" eaLnBrk="1" hangingPunct="1">
              <a:spcAft>
                <a:spcPts val="450"/>
              </a:spcAft>
              <a:buFont typeface="Arial" panose="020B0604020202020204" pitchFamily="34" charset="0"/>
              <a:buChar char="•"/>
              <a:defRPr/>
            </a:pPr>
            <a:r>
              <a:rPr lang="en-US" sz="975" b="1" dirty="0">
                <a:solidFill>
                  <a:srgbClr val="000000"/>
                </a:solidFill>
                <a:latin typeface="Arial"/>
                <a:cs typeface="Arial" panose="020B0604020202020204" pitchFamily="34" charset="0"/>
              </a:rPr>
              <a:t>Supercharge infrastructure to secure paradigm-shifting </a:t>
            </a:r>
            <a:r>
              <a:rPr lang="en-US" sz="975" dirty="0">
                <a:solidFill>
                  <a:srgbClr val="000000"/>
                </a:solidFill>
                <a:latin typeface="Arial"/>
                <a:cs typeface="Arial" panose="020B0604020202020204" pitchFamily="34" charset="0"/>
              </a:rPr>
              <a:t>transdisciplinary grants (e.g. SPORE)</a:t>
            </a:r>
          </a:p>
        </p:txBody>
      </p:sp>
      <p:sp>
        <p:nvSpPr>
          <p:cNvPr id="19" name="Rectangle 18"/>
          <p:cNvSpPr/>
          <p:nvPr/>
        </p:nvSpPr>
        <p:spPr>
          <a:xfrm>
            <a:off x="1143000" y="5045028"/>
            <a:ext cx="6800850" cy="756617"/>
          </a:xfrm>
          <a:prstGeom prst="rect">
            <a:avLst/>
          </a:prstGeom>
        </p:spPr>
        <p:txBody>
          <a:bodyPr wrap="square">
            <a:spAutoFit/>
          </a:bodyPr>
          <a:lstStyle/>
          <a:p>
            <a:pPr marL="137160" indent="-137160" eaLnBrk="1" hangingPunct="1">
              <a:spcAft>
                <a:spcPts val="450"/>
              </a:spcAft>
              <a:buFont typeface="Arial" panose="020B0604020202020204" pitchFamily="34" charset="0"/>
              <a:buChar char="•"/>
              <a:defRPr/>
            </a:pPr>
            <a:r>
              <a:rPr lang="en-US" sz="975" b="1" dirty="0">
                <a:solidFill>
                  <a:srgbClr val="000000"/>
                </a:solidFill>
                <a:latin typeface="Arial"/>
                <a:cs typeface="Arial" panose="020B0604020202020204" pitchFamily="34" charset="0"/>
              </a:rPr>
              <a:t>Integrate cancer clinical and research enterprises </a:t>
            </a:r>
            <a:r>
              <a:rPr lang="en-US" sz="975" dirty="0">
                <a:solidFill>
                  <a:srgbClr val="000000"/>
                </a:solidFill>
                <a:latin typeface="Arial"/>
                <a:cs typeface="Arial" panose="020B0604020202020204" pitchFamily="34" charset="0"/>
              </a:rPr>
              <a:t>to increase collaboration, fuel program development and execution</a:t>
            </a:r>
          </a:p>
          <a:p>
            <a:pPr marL="137160" indent="-137160" eaLnBrk="1" hangingPunct="1">
              <a:spcAft>
                <a:spcPts val="450"/>
              </a:spcAft>
              <a:buFont typeface="Arial" panose="020B0604020202020204" pitchFamily="34" charset="0"/>
              <a:buChar char="•"/>
              <a:defRPr/>
            </a:pPr>
            <a:r>
              <a:rPr lang="en-US" sz="975" b="1" dirty="0">
                <a:solidFill>
                  <a:srgbClr val="000000"/>
                </a:solidFill>
                <a:latin typeface="Arial"/>
                <a:cs typeface="Arial" panose="020B0604020202020204" pitchFamily="34" charset="0"/>
              </a:rPr>
              <a:t>Establish a free-standing cancer facility </a:t>
            </a:r>
            <a:r>
              <a:rPr lang="en-US" sz="975" dirty="0">
                <a:solidFill>
                  <a:srgbClr val="000000"/>
                </a:solidFill>
                <a:latin typeface="Arial"/>
                <a:cs typeface="Arial" panose="020B0604020202020204" pitchFamily="34" charset="0"/>
              </a:rPr>
              <a:t>to support program growth and create a mission-focused healing space for cancer patients, families and their care teams</a:t>
            </a:r>
          </a:p>
        </p:txBody>
      </p:sp>
      <p:sp>
        <p:nvSpPr>
          <p:cNvPr id="20" name="Rectangle 19"/>
          <p:cNvSpPr/>
          <p:nvPr/>
        </p:nvSpPr>
        <p:spPr>
          <a:xfrm>
            <a:off x="1143000" y="4052706"/>
            <a:ext cx="6800850" cy="606576"/>
          </a:xfrm>
          <a:prstGeom prst="rect">
            <a:avLst/>
          </a:prstGeom>
        </p:spPr>
        <p:txBody>
          <a:bodyPr wrap="square">
            <a:spAutoFit/>
          </a:bodyPr>
          <a:lstStyle/>
          <a:p>
            <a:pPr marL="137160" indent="-137160" eaLnBrk="1" hangingPunct="1">
              <a:spcAft>
                <a:spcPts val="450"/>
              </a:spcAft>
              <a:buFont typeface="Arial" panose="020B0604020202020204" pitchFamily="34" charset="0"/>
              <a:buChar char="•"/>
              <a:defRPr/>
            </a:pPr>
            <a:r>
              <a:rPr lang="en-US" sz="975" b="1" dirty="0">
                <a:solidFill>
                  <a:srgbClr val="000000"/>
                </a:solidFill>
                <a:latin typeface="Arial"/>
                <a:cs typeface="Arial" panose="020B0604020202020204" pitchFamily="34" charset="0"/>
              </a:rPr>
              <a:t>Increase access </a:t>
            </a:r>
            <a:r>
              <a:rPr lang="en-US" sz="975" dirty="0">
                <a:solidFill>
                  <a:srgbClr val="000000"/>
                </a:solidFill>
                <a:latin typeface="Arial"/>
                <a:cs typeface="Arial" panose="020B0604020202020204" pitchFamily="34" charset="0"/>
              </a:rPr>
              <a:t>to UCM’s signature offerings at offsite locations - from diagnosis to survivorship </a:t>
            </a:r>
          </a:p>
          <a:p>
            <a:pPr marL="137160" indent="-137160" eaLnBrk="1" hangingPunct="1">
              <a:spcAft>
                <a:spcPts val="450"/>
              </a:spcAft>
              <a:buFont typeface="Arial" panose="020B0604020202020204" pitchFamily="34" charset="0"/>
              <a:buChar char="•"/>
              <a:defRPr/>
            </a:pPr>
            <a:r>
              <a:rPr lang="en-US" sz="975" b="1" dirty="0">
                <a:solidFill>
                  <a:srgbClr val="000000"/>
                </a:solidFill>
                <a:latin typeface="Arial"/>
                <a:cs typeface="Arial" panose="020B0604020202020204" pitchFamily="34" charset="0"/>
              </a:rPr>
              <a:t>Expand relationships </a:t>
            </a:r>
            <a:r>
              <a:rPr lang="en-US" sz="975" dirty="0">
                <a:solidFill>
                  <a:srgbClr val="000000"/>
                </a:solidFill>
                <a:latin typeface="Arial"/>
                <a:cs typeface="Arial" panose="020B0604020202020204" pitchFamily="34" charset="0"/>
              </a:rPr>
              <a:t>with independent community practices and hospitals to establish a market-leading affiliated network</a:t>
            </a:r>
          </a:p>
        </p:txBody>
      </p:sp>
      <p:sp>
        <p:nvSpPr>
          <p:cNvPr id="22" name="Flowchart: Connector 21"/>
          <p:cNvSpPr/>
          <p:nvPr/>
        </p:nvSpPr>
        <p:spPr>
          <a:xfrm>
            <a:off x="7315200" y="3724624"/>
            <a:ext cx="342900" cy="3429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1350" dirty="0">
                <a:solidFill>
                  <a:srgbClr val="FFFFFF"/>
                </a:solidFill>
              </a:rPr>
              <a:t>B</a:t>
            </a:r>
          </a:p>
        </p:txBody>
      </p:sp>
      <p:sp>
        <p:nvSpPr>
          <p:cNvPr id="5" name="Flowchart: Connector 4"/>
          <p:cNvSpPr/>
          <p:nvPr/>
        </p:nvSpPr>
        <p:spPr>
          <a:xfrm>
            <a:off x="7315200" y="2667265"/>
            <a:ext cx="342900" cy="3429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1350" dirty="0">
                <a:solidFill>
                  <a:srgbClr val="FFFFFF"/>
                </a:solidFill>
              </a:rPr>
              <a:t>A</a:t>
            </a:r>
          </a:p>
        </p:txBody>
      </p:sp>
      <p:sp>
        <p:nvSpPr>
          <p:cNvPr id="21" name="Flowchart: Connector 20"/>
          <p:cNvSpPr/>
          <p:nvPr/>
        </p:nvSpPr>
        <p:spPr>
          <a:xfrm>
            <a:off x="7315200" y="4677065"/>
            <a:ext cx="342900" cy="342900"/>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en-US" sz="1350" dirty="0">
                <a:solidFill>
                  <a:srgbClr val="FFFFFF"/>
                </a:solidFill>
              </a:rPr>
              <a:t>C</a:t>
            </a:r>
          </a:p>
        </p:txBody>
      </p:sp>
    </p:spTree>
    <p:extLst>
      <p:ext uri="{BB962C8B-B14F-4D97-AF65-F5344CB8AC3E}">
        <p14:creationId xmlns:p14="http://schemas.microsoft.com/office/powerpoint/2010/main" val="278128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 Box 2"/>
          <p:cNvSpPr txBox="1">
            <a:spLocks noChangeArrowheads="1"/>
          </p:cNvSpPr>
          <p:nvPr/>
        </p:nvSpPr>
        <p:spPr bwMode="auto">
          <a:xfrm>
            <a:off x="2286000" y="239713"/>
            <a:ext cx="4929188"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b="1">
                <a:solidFill>
                  <a:srgbClr val="FFFF00"/>
                </a:solidFill>
              </a:rPr>
              <a:t>University of Chicago</a:t>
            </a:r>
          </a:p>
        </p:txBody>
      </p:sp>
      <p:sp>
        <p:nvSpPr>
          <p:cNvPr id="263171" name="Rectangle 6"/>
          <p:cNvSpPr>
            <a:spLocks noChangeArrowheads="1"/>
          </p:cNvSpPr>
          <p:nvPr/>
        </p:nvSpPr>
        <p:spPr bwMode="auto">
          <a:xfrm>
            <a:off x="4648200" y="2362200"/>
            <a:ext cx="4343400" cy="381000"/>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26317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962400" cy="264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1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460500"/>
            <a:ext cx="4057650" cy="180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1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3878263"/>
            <a:ext cx="3962400" cy="2636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17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7888" y="984250"/>
            <a:ext cx="4025900" cy="267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 Placeholder 1"/>
          <p:cNvSpPr>
            <a:spLocks noGrp="1"/>
          </p:cNvSpPr>
          <p:nvPr>
            <p:ph type="body" sz="quarter" idx="13"/>
          </p:nvPr>
        </p:nvSpPr>
        <p:spPr>
          <a:xfrm>
            <a:off x="1703786" y="1331119"/>
            <a:ext cx="6416278" cy="372666"/>
          </a:xfrm>
        </p:spPr>
        <p:txBody>
          <a:bodyPr/>
          <a:lstStyle/>
          <a:p>
            <a:pPr marL="228603" indent="-228603">
              <a:defRPr/>
            </a:pPr>
            <a:r>
              <a:rPr lang="en-US" altLang="en-US" sz="2133" b="1" dirty="0">
                <a:solidFill>
                  <a:srgbClr val="0000FF"/>
                </a:solidFill>
                <a:latin typeface="+mj-lt"/>
                <a:ea typeface="ヒラギノ角ゴ Pro W3" pitchFamily="127" charset="-128"/>
                <a:cs typeface="Arial" panose="020B0604020202020204" pitchFamily="34" charset="0"/>
              </a:rPr>
              <a:t>UCM Firsts in Cancer Scientific Discovery</a:t>
            </a:r>
          </a:p>
        </p:txBody>
      </p:sp>
      <p:sp>
        <p:nvSpPr>
          <p:cNvPr id="123907" name="Content Placeholder 3"/>
          <p:cNvSpPr>
            <a:spLocks noGrp="1"/>
          </p:cNvSpPr>
          <p:nvPr>
            <p:ph idx="1"/>
          </p:nvPr>
        </p:nvSpPr>
        <p:spPr>
          <a:xfrm>
            <a:off x="1527573" y="1935956"/>
            <a:ext cx="4758928" cy="1434704"/>
          </a:xfrm>
        </p:spPr>
        <p:txBody>
          <a:bodyPr/>
          <a:lstStyle/>
          <a:p>
            <a:pPr marL="228603" indent="-228603">
              <a:buFont typeface="Wingdings" panose="05000000000000000000" pitchFamily="2" charset="2"/>
              <a:buChar char="Ø"/>
              <a:defRPr/>
            </a:pPr>
            <a:r>
              <a:rPr lang="en-US" altLang="en-US" sz="1200" b="1">
                <a:latin typeface="Arial" panose="020B0604020202020204" pitchFamily="34" charset="0"/>
              </a:rPr>
              <a:t>Erythropoetin</a:t>
            </a:r>
            <a:r>
              <a:rPr lang="en-US" altLang="en-US" sz="1200">
                <a:latin typeface="Arial" panose="020B0604020202020204" pitchFamily="34" charset="0"/>
              </a:rPr>
              <a:t> – isolated at UofC in 1977; now used in anemia, sickle cell anemia, cancer, AIDS, and blood banking</a:t>
            </a:r>
          </a:p>
          <a:p>
            <a:pPr marL="228603" indent="-228603">
              <a:buFont typeface="Wingdings" panose="05000000000000000000" pitchFamily="2" charset="2"/>
              <a:buChar char="Ø"/>
              <a:defRPr/>
            </a:pPr>
            <a:r>
              <a:rPr lang="en-US" altLang="en-US" sz="1200" b="1">
                <a:latin typeface="Arial" panose="020B0604020202020204" pitchFamily="34" charset="0"/>
              </a:rPr>
              <a:t>Targeted Therapies </a:t>
            </a:r>
            <a:r>
              <a:rPr lang="en-US" altLang="en-US" sz="1200">
                <a:latin typeface="Arial" panose="020B0604020202020204" pitchFamily="34" charset="0"/>
              </a:rPr>
              <a:t>– steroid receptors in 1950</a:t>
            </a:r>
            <a:r>
              <a:rPr lang="ja-JP" altLang="en-US" sz="1200">
                <a:latin typeface="Arial" panose="020B0604020202020204" pitchFamily="34" charset="0"/>
              </a:rPr>
              <a:t>’</a:t>
            </a:r>
            <a:r>
              <a:rPr lang="en-US" altLang="ja-JP" sz="1200">
                <a:latin typeface="Arial" panose="020B0604020202020204" pitchFamily="34" charset="0"/>
              </a:rPr>
              <a:t>s as basis for </a:t>
            </a:r>
            <a:r>
              <a:rPr lang="ja-JP" altLang="en-US" sz="1200">
                <a:latin typeface="Arial" panose="020B0604020202020204" pitchFamily="34" charset="0"/>
              </a:rPr>
              <a:t>“</a:t>
            </a:r>
            <a:r>
              <a:rPr lang="en-US" altLang="ja-JP" sz="1200">
                <a:latin typeface="Arial" panose="020B0604020202020204" pitchFamily="34" charset="0"/>
              </a:rPr>
              <a:t>magic bullet</a:t>
            </a:r>
            <a:r>
              <a:rPr lang="ja-JP" altLang="en-US" sz="1200">
                <a:latin typeface="Arial" panose="020B0604020202020204" pitchFamily="34" charset="0"/>
              </a:rPr>
              <a:t>”</a:t>
            </a:r>
            <a:r>
              <a:rPr lang="en-US" altLang="ja-JP" sz="1200">
                <a:latin typeface="Arial" panose="020B0604020202020204" pitchFamily="34" charset="0"/>
              </a:rPr>
              <a:t> cancer therapies</a:t>
            </a:r>
          </a:p>
          <a:p>
            <a:pPr marL="228603" indent="-228603">
              <a:buFont typeface="Wingdings" panose="05000000000000000000" pitchFamily="2" charset="2"/>
              <a:buChar char="Ø"/>
              <a:defRPr/>
            </a:pPr>
            <a:r>
              <a:rPr lang="en-US" altLang="en-US" sz="1200" b="1">
                <a:latin typeface="Arial" panose="020B0604020202020204" pitchFamily="34" charset="0"/>
              </a:rPr>
              <a:t>Chemotherapy</a:t>
            </a:r>
            <a:r>
              <a:rPr lang="en-US" altLang="en-US" sz="1200">
                <a:latin typeface="Arial" panose="020B0604020202020204" pitchFamily="34" charset="0"/>
              </a:rPr>
              <a:t> – tested effects of nitrogen mustard which remains the basis for leukemia and lymphoma treatment</a:t>
            </a:r>
          </a:p>
          <a:p>
            <a:pPr marL="228603" indent="-228603">
              <a:buFont typeface="Wingdings" panose="05000000000000000000" pitchFamily="2" charset="2"/>
              <a:buChar char="Ø"/>
              <a:defRPr/>
            </a:pPr>
            <a:endParaRPr lang="en-US" altLang="en-US" smtClean="0">
              <a:latin typeface="Arial" panose="020B0604020202020204" pitchFamily="34" charset="0"/>
            </a:endParaRPr>
          </a:p>
          <a:p>
            <a:pPr marL="228603" indent="-228603">
              <a:buNone/>
              <a:defRPr/>
            </a:pPr>
            <a:endParaRPr lang="en-US" altLang="en-US" smtClean="0">
              <a:latin typeface="Arial" panose="020B0604020202020204" pitchFamily="34" charset="0"/>
            </a:endParaRPr>
          </a:p>
        </p:txBody>
      </p:sp>
      <p:sp>
        <p:nvSpPr>
          <p:cNvPr id="123908" name="Slide Number Placeholder 5"/>
          <p:cNvSpPr>
            <a:spLocks noGrp="1"/>
          </p:cNvSpPr>
          <p:nvPr>
            <p:ph type="sldNum" sz="quarter" idx="17"/>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CC"/>
              </a:buClr>
              <a:buFont typeface="Wingdings" panose="05000000000000000000" pitchFamily="2" charset="2"/>
              <a:buChar char="§"/>
              <a:defRPr sz="2133">
                <a:solidFill>
                  <a:schemeClr val="tx1"/>
                </a:solidFill>
                <a:latin typeface="Arial" panose="020B0604020202020204" pitchFamily="34" charset="0"/>
                <a:ea typeface="ＭＳ Ｐゴシック" panose="020B0600070205080204" pitchFamily="34" charset="-128"/>
              </a:defRPr>
            </a:lvl1pPr>
            <a:lvl2pPr marL="495306" indent="-190502">
              <a:spcBef>
                <a:spcPct val="20000"/>
              </a:spcBef>
              <a:buClr>
                <a:srgbClr val="0000CC"/>
              </a:buClr>
              <a:buFont typeface="Wingdings" panose="05000000000000000000" pitchFamily="2" charset="2"/>
              <a:buChar char="Ø"/>
              <a:defRPr sz="1867">
                <a:solidFill>
                  <a:schemeClr val="tx1"/>
                </a:solidFill>
                <a:latin typeface="Arial" panose="020B0604020202020204" pitchFamily="34" charset="0"/>
                <a:ea typeface="ＭＳ Ｐゴシック" panose="020B0600070205080204" pitchFamily="34" charset="-128"/>
              </a:defRPr>
            </a:lvl2pPr>
            <a:lvl3pPr marL="762010" indent="-152402">
              <a:spcBef>
                <a:spcPct val="20000"/>
              </a:spcBef>
              <a:buClr>
                <a:srgbClr val="0000CC"/>
              </a:buClr>
              <a:buChar char="•"/>
              <a:defRPr sz="1600">
                <a:solidFill>
                  <a:schemeClr val="tx1"/>
                </a:solidFill>
                <a:latin typeface="Arial" panose="020B0604020202020204" pitchFamily="34" charset="0"/>
                <a:ea typeface="ＭＳ Ｐゴシック" panose="020B0600070205080204" pitchFamily="34" charset="-128"/>
              </a:defRPr>
            </a:lvl3pPr>
            <a:lvl4pPr marL="1066814" indent="-152402">
              <a:spcBef>
                <a:spcPct val="20000"/>
              </a:spcBef>
              <a:buClr>
                <a:srgbClr val="0000CC"/>
              </a:buClr>
              <a:buChar char="–"/>
              <a:defRPr sz="1334">
                <a:solidFill>
                  <a:schemeClr val="tx1"/>
                </a:solidFill>
                <a:latin typeface="Arial" panose="020B0604020202020204" pitchFamily="34" charset="0"/>
                <a:ea typeface="ＭＳ Ｐゴシック" panose="020B0600070205080204" pitchFamily="34" charset="-128"/>
              </a:defRPr>
            </a:lvl4pPr>
            <a:lvl5pPr marL="1371617" indent="-152402">
              <a:spcBef>
                <a:spcPct val="20000"/>
              </a:spcBef>
              <a:buClr>
                <a:srgbClr val="0000CC"/>
              </a:buClr>
              <a:buChar char="»"/>
              <a:defRPr sz="1334">
                <a:solidFill>
                  <a:schemeClr val="tx1"/>
                </a:solidFill>
                <a:latin typeface="Arial" panose="020B0604020202020204" pitchFamily="34" charset="0"/>
                <a:ea typeface="ＭＳ Ｐゴシック" panose="020B0600070205080204" pitchFamily="34" charset="-128"/>
              </a:defRPr>
            </a:lvl5pPr>
            <a:lvl6pPr marL="1676421" indent="-152402" eaLnBrk="0" fontAlgn="base" hangingPunct="0">
              <a:spcBef>
                <a:spcPct val="20000"/>
              </a:spcBef>
              <a:spcAft>
                <a:spcPct val="0"/>
              </a:spcAft>
              <a:buClr>
                <a:srgbClr val="0000CC"/>
              </a:buClr>
              <a:buChar char="»"/>
              <a:defRPr sz="1334">
                <a:solidFill>
                  <a:schemeClr val="tx1"/>
                </a:solidFill>
                <a:latin typeface="Arial" panose="020B0604020202020204" pitchFamily="34" charset="0"/>
                <a:ea typeface="ＭＳ Ｐゴシック" panose="020B0600070205080204" pitchFamily="34" charset="-128"/>
              </a:defRPr>
            </a:lvl6pPr>
            <a:lvl7pPr marL="1981225" indent="-152402" eaLnBrk="0" fontAlgn="base" hangingPunct="0">
              <a:spcBef>
                <a:spcPct val="20000"/>
              </a:spcBef>
              <a:spcAft>
                <a:spcPct val="0"/>
              </a:spcAft>
              <a:buClr>
                <a:srgbClr val="0000CC"/>
              </a:buClr>
              <a:buChar char="»"/>
              <a:defRPr sz="1334">
                <a:solidFill>
                  <a:schemeClr val="tx1"/>
                </a:solidFill>
                <a:latin typeface="Arial" panose="020B0604020202020204" pitchFamily="34" charset="0"/>
                <a:ea typeface="ＭＳ Ｐゴシック" panose="020B0600070205080204" pitchFamily="34" charset="-128"/>
              </a:defRPr>
            </a:lvl7pPr>
            <a:lvl8pPr marL="2286029" indent="-152402" eaLnBrk="0" fontAlgn="base" hangingPunct="0">
              <a:spcBef>
                <a:spcPct val="20000"/>
              </a:spcBef>
              <a:spcAft>
                <a:spcPct val="0"/>
              </a:spcAft>
              <a:buClr>
                <a:srgbClr val="0000CC"/>
              </a:buClr>
              <a:buChar char="»"/>
              <a:defRPr sz="1334">
                <a:solidFill>
                  <a:schemeClr val="tx1"/>
                </a:solidFill>
                <a:latin typeface="Arial" panose="020B0604020202020204" pitchFamily="34" charset="0"/>
                <a:ea typeface="ＭＳ Ｐゴシック" panose="020B0600070205080204" pitchFamily="34" charset="-128"/>
              </a:defRPr>
            </a:lvl8pPr>
            <a:lvl9pPr marL="2590832" indent="-152402" eaLnBrk="0" fontAlgn="base" hangingPunct="0">
              <a:spcBef>
                <a:spcPct val="20000"/>
              </a:spcBef>
              <a:spcAft>
                <a:spcPct val="0"/>
              </a:spcAft>
              <a:buClr>
                <a:srgbClr val="0000CC"/>
              </a:buClr>
              <a:buChar char="»"/>
              <a:defRPr sz="1334">
                <a:solidFill>
                  <a:schemeClr val="tx1"/>
                </a:solidFill>
                <a:latin typeface="Arial" panose="020B0604020202020204" pitchFamily="34" charset="0"/>
                <a:ea typeface="ＭＳ Ｐゴシック" panose="020B0600070205080204" pitchFamily="34" charset="-128"/>
              </a:defRPr>
            </a:lvl9pPr>
          </a:lstStyle>
          <a:p>
            <a:pPr defTabSz="609608">
              <a:spcBef>
                <a:spcPct val="0"/>
              </a:spcBef>
              <a:buClrTx/>
              <a:buNone/>
              <a:defRPr/>
            </a:pPr>
            <a:fld id="{674D8D0D-283C-4534-A043-E8E0D6ABD704}" type="slidenum">
              <a:rPr lang="en-US" altLang="en-US" sz="800">
                <a:solidFill>
                  <a:srgbClr val="898989"/>
                </a:solidFill>
                <a:ea typeface="ヒラギノ角ゴ Pro W3" pitchFamily="127" charset="-128"/>
              </a:rPr>
              <a:pPr defTabSz="609608">
                <a:spcBef>
                  <a:spcPct val="0"/>
                </a:spcBef>
                <a:buClrTx/>
                <a:buNone/>
                <a:defRPr/>
              </a:pPr>
              <a:t>30</a:t>
            </a:fld>
            <a:endParaRPr lang="en-US" altLang="en-US" sz="800">
              <a:solidFill>
                <a:srgbClr val="898989"/>
              </a:solidFill>
              <a:ea typeface="ヒラギノ角ゴ Pro W3" pitchFamily="127" charset="-128"/>
            </a:endParaRPr>
          </a:p>
        </p:txBody>
      </p:sp>
      <p:pic>
        <p:nvPicPr>
          <p:cNvPr id="6" name="Picture 5" descr="President Barack Obama presents the Presidential Medal of Freedom to Janet Rowley on Wednesday at the White House. Rowley, the Blum Riese Distinguished Professor of Medicine, Molecular Genetics &amp; Cell Biology and Human Genetics, discovered the first consistent chromosome translocation in a human canc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1985" y="2083595"/>
            <a:ext cx="1314450" cy="8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9213" y="1772842"/>
            <a:ext cx="6457950" cy="6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11" name="Content Placeholder 3"/>
          <p:cNvSpPr>
            <a:spLocks noGrp="1"/>
          </p:cNvSpPr>
          <p:nvPr>
            <p:ph idx="1"/>
          </p:nvPr>
        </p:nvSpPr>
        <p:spPr>
          <a:xfrm>
            <a:off x="1527574" y="3438526"/>
            <a:ext cx="6249590" cy="2284810"/>
          </a:xfrm>
        </p:spPr>
        <p:txBody>
          <a:bodyPr/>
          <a:lstStyle/>
          <a:p>
            <a:pPr marL="228603" indent="-228603">
              <a:buFont typeface="Wingdings" panose="05000000000000000000" pitchFamily="2" charset="2"/>
              <a:buChar char="Ø"/>
              <a:defRPr/>
            </a:pPr>
            <a:r>
              <a:rPr lang="en-US" altLang="en-US" sz="1200" b="1">
                <a:latin typeface="Arial" panose="020B0604020202020204" pitchFamily="34" charset="0"/>
              </a:rPr>
              <a:t>Chromosomes and cancer </a:t>
            </a:r>
            <a:r>
              <a:rPr lang="en-US" altLang="en-US" sz="1200">
                <a:latin typeface="Arial" panose="020B0604020202020204" pitchFamily="34" charset="0"/>
              </a:rPr>
              <a:t>– Dr. Janet Rowley discovered the 1</a:t>
            </a:r>
            <a:r>
              <a:rPr lang="en-US" altLang="en-US" sz="1200" baseline="30000">
                <a:latin typeface="Arial" panose="020B0604020202020204" pitchFamily="34" charset="0"/>
              </a:rPr>
              <a:t>st</a:t>
            </a:r>
            <a:r>
              <a:rPr lang="en-US" altLang="en-US" sz="1200">
                <a:latin typeface="Arial" panose="020B0604020202020204" pitchFamily="34" charset="0"/>
              </a:rPr>
              <a:t> chromosome linked to cancer as basis of cancer genetics; 2009 Presidential Medal of Freedom</a:t>
            </a:r>
          </a:p>
          <a:p>
            <a:pPr marL="228603" indent="-228603">
              <a:buFont typeface="Wingdings" panose="05000000000000000000" pitchFamily="2" charset="2"/>
              <a:buChar char="Ø"/>
              <a:defRPr/>
            </a:pPr>
            <a:r>
              <a:rPr lang="en-US" altLang="en-US" sz="1200">
                <a:latin typeface="Arial" panose="020B0604020202020204" pitchFamily="34" charset="0"/>
              </a:rPr>
              <a:t>Introduction of </a:t>
            </a:r>
            <a:r>
              <a:rPr lang="en-US" altLang="en-US" sz="1200" b="1">
                <a:latin typeface="Arial" panose="020B0604020202020204" pitchFamily="34" charset="0"/>
              </a:rPr>
              <a:t>hormonal treatment</a:t>
            </a:r>
            <a:r>
              <a:rPr lang="en-US" altLang="en-US" sz="1200">
                <a:latin typeface="Arial" panose="020B0604020202020204" pitchFamily="34" charset="0"/>
              </a:rPr>
              <a:t> of cancer , a mainstay of care for breast and gynecological cancers , by  Charles Huggins in 1941; awarded Nobel Prize in 1966</a:t>
            </a:r>
          </a:p>
          <a:p>
            <a:pPr marL="228603" indent="-228603">
              <a:buFont typeface="Wingdings" panose="05000000000000000000" pitchFamily="2" charset="2"/>
              <a:buChar char="Ø"/>
              <a:defRPr/>
            </a:pPr>
            <a:r>
              <a:rPr lang="en-US" altLang="en-US" sz="1200" b="1">
                <a:latin typeface="Arial" panose="020B0604020202020204" pitchFamily="34" charset="0"/>
              </a:rPr>
              <a:t>Surgery</a:t>
            </a:r>
            <a:r>
              <a:rPr lang="en-US" altLang="en-US" sz="1200">
                <a:latin typeface="Arial" panose="020B0604020202020204" pitchFamily="34" charset="0"/>
              </a:rPr>
              <a:t> - Dr. Alexander Brunschwig performed the first pancreaticoduodenectomy for pancreatic cancer</a:t>
            </a:r>
          </a:p>
          <a:p>
            <a:pPr marL="228603" indent="-228603">
              <a:buFont typeface="Wingdings" panose="05000000000000000000" pitchFamily="2" charset="2"/>
              <a:buChar char="Ø"/>
              <a:defRPr/>
            </a:pPr>
            <a:r>
              <a:rPr lang="en-US" altLang="en-US" sz="1200" b="1">
                <a:latin typeface="Arial" panose="020B0604020202020204" pitchFamily="34" charset="0"/>
              </a:rPr>
              <a:t>Radiotherapy</a:t>
            </a:r>
            <a:r>
              <a:rPr lang="en-US" altLang="en-US" sz="1200">
                <a:latin typeface="Arial" panose="020B0604020202020204" pitchFamily="34" charset="0"/>
              </a:rPr>
              <a:t> - Dr. Ralph Weichselbaum identified a strategy for “turning on” cancer-fighting genes with radiation</a:t>
            </a:r>
            <a:endParaRPr lang="en-US" altLang="en-US" smtClean="0">
              <a:latin typeface="Arial" panose="020B0604020202020204" pitchFamily="34" charset="0"/>
            </a:endParaRPr>
          </a:p>
        </p:txBody>
      </p:sp>
    </p:spTree>
    <p:extLst>
      <p:ext uri="{BB962C8B-B14F-4D97-AF65-F5344CB8AC3E}">
        <p14:creationId xmlns:p14="http://schemas.microsoft.com/office/powerpoint/2010/main" val="3509689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itle 1"/>
          <p:cNvSpPr>
            <a:spLocks noGrp="1"/>
          </p:cNvSpPr>
          <p:nvPr>
            <p:ph type="title"/>
          </p:nvPr>
        </p:nvSpPr>
        <p:spPr>
          <a:xfrm>
            <a:off x="1143000" y="943919"/>
            <a:ext cx="6858000" cy="433388"/>
          </a:xfrm>
          <a:solidFill>
            <a:srgbClr val="800000"/>
          </a:solidFill>
        </p:spPr>
        <p:txBody>
          <a:bodyPr/>
          <a:lstStyle/>
          <a:p>
            <a:r>
              <a:rPr lang="en-US" altLang="en-US" sz="1800" dirty="0">
                <a:solidFill>
                  <a:schemeClr val="bg1"/>
                </a:solidFill>
              </a:rPr>
              <a:t>Recognition: 78 Physicians Named Top Docs in Cancer Specialties 2020 (41% of total)</a:t>
            </a:r>
          </a:p>
        </p:txBody>
      </p:sp>
      <p:sp>
        <p:nvSpPr>
          <p:cNvPr id="3276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CC"/>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lr>
                <a:srgbClr val="0000CC"/>
              </a:buClr>
              <a:buFont typeface="Wingdings" panose="05000000000000000000" pitchFamily="2" charset="2"/>
              <a:buChar char="Ø"/>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rgbClr val="0000CC"/>
              </a:buClr>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lr>
                <a:srgbClr val="0000CC"/>
              </a:buClr>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rgbClr val="0000CC"/>
              </a:buClr>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rgbClr val="0000CC"/>
              </a:buClr>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rgbClr val="0000CC"/>
              </a:buClr>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rgbClr val="0000CC"/>
              </a:buClr>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rgbClr val="0000CC"/>
              </a:buClr>
              <a:buChar char="»"/>
              <a:defRPr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EF71E45B-DAA5-4D5C-9D9F-F2473B3B69C3}" type="slidenum">
              <a:rPr lang="en-US" altLang="en-US" sz="1050">
                <a:solidFill>
                  <a:srgbClr val="000000"/>
                </a:solidFill>
              </a:rPr>
              <a:pPr>
                <a:spcBef>
                  <a:spcPct val="0"/>
                </a:spcBef>
                <a:buClrTx/>
                <a:buFontTx/>
                <a:buNone/>
              </a:pPr>
              <a:t>31</a:t>
            </a:fld>
            <a:endParaRPr lang="en-US" altLang="en-US" sz="1050">
              <a:solidFill>
                <a:srgbClr val="000000"/>
              </a:solidFill>
            </a:endParaRPr>
          </a:p>
        </p:txBody>
      </p:sp>
      <p:sp>
        <p:nvSpPr>
          <p:cNvPr id="4" name="TextBox 3"/>
          <p:cNvSpPr txBox="1"/>
          <p:nvPr/>
        </p:nvSpPr>
        <p:spPr>
          <a:xfrm>
            <a:off x="4701373" y="1488195"/>
            <a:ext cx="2743200" cy="2446824"/>
          </a:xfrm>
          <a:prstGeom prst="rect">
            <a:avLst/>
          </a:prstGeom>
          <a:noFill/>
        </p:spPr>
        <p:txBody>
          <a:bodyPr wrap="square" rtlCol="0">
            <a:spAutoFit/>
          </a:bodyPr>
          <a:lstStyle/>
          <a:p>
            <a:pPr algn="ctr"/>
            <a:endParaRPr lang="en-US" sz="900" b="1" dirty="0">
              <a:solidFill>
                <a:prstClr val="black"/>
              </a:solidFill>
            </a:endParaRPr>
          </a:p>
          <a:p>
            <a:pPr algn="ctr"/>
            <a:r>
              <a:rPr lang="en-US" sz="900" b="1" u="sng" dirty="0">
                <a:solidFill>
                  <a:prstClr val="black"/>
                </a:solidFill>
              </a:rPr>
              <a:t>Surgery</a:t>
            </a:r>
          </a:p>
          <a:p>
            <a:pPr algn="ctr"/>
            <a:endParaRPr lang="en-US" sz="900" b="1" u="sng" dirty="0">
              <a:solidFill>
                <a:prstClr val="black"/>
              </a:solidFill>
            </a:endParaRPr>
          </a:p>
          <a:p>
            <a:pPr algn="ctr"/>
            <a:r>
              <a:rPr lang="en-US" sz="900" b="1" dirty="0">
                <a:solidFill>
                  <a:prstClr val="black"/>
                </a:solidFill>
              </a:rPr>
              <a:t>Neil Hyman</a:t>
            </a:r>
          </a:p>
          <a:p>
            <a:pPr algn="ctr"/>
            <a:r>
              <a:rPr lang="en-US" sz="900" b="1" dirty="0">
                <a:solidFill>
                  <a:prstClr val="black"/>
                </a:solidFill>
              </a:rPr>
              <a:t>Roger Hurst</a:t>
            </a:r>
          </a:p>
          <a:p>
            <a:pPr algn="ctr"/>
            <a:r>
              <a:rPr lang="en-US" sz="900" b="1" dirty="0">
                <a:solidFill>
                  <a:prstClr val="black"/>
                </a:solidFill>
              </a:rPr>
              <a:t>Peter </a:t>
            </a:r>
            <a:r>
              <a:rPr lang="en-US" sz="900" b="1" dirty="0" err="1">
                <a:solidFill>
                  <a:prstClr val="black"/>
                </a:solidFill>
              </a:rPr>
              <a:t>Angelos</a:t>
            </a:r>
            <a:endParaRPr lang="en-US" sz="900" b="1" dirty="0">
              <a:solidFill>
                <a:prstClr val="black"/>
              </a:solidFill>
            </a:endParaRPr>
          </a:p>
          <a:p>
            <a:pPr algn="ctr"/>
            <a:r>
              <a:rPr lang="en-US" sz="900" b="1" dirty="0">
                <a:solidFill>
                  <a:prstClr val="black"/>
                </a:solidFill>
              </a:rPr>
              <a:t>Jeffrey Matthews</a:t>
            </a:r>
          </a:p>
          <a:p>
            <a:pPr algn="ctr"/>
            <a:r>
              <a:rPr lang="en-US" sz="900" b="1" dirty="0">
                <a:solidFill>
                  <a:prstClr val="black"/>
                </a:solidFill>
              </a:rPr>
              <a:t>Mitchell Posner</a:t>
            </a:r>
          </a:p>
          <a:p>
            <a:pPr algn="ctr"/>
            <a:r>
              <a:rPr lang="en-US" sz="900" b="1" dirty="0">
                <a:solidFill>
                  <a:prstClr val="black"/>
                </a:solidFill>
              </a:rPr>
              <a:t>John Fung</a:t>
            </a:r>
          </a:p>
          <a:p>
            <a:pPr algn="ctr"/>
            <a:r>
              <a:rPr lang="en-US" sz="900" b="1" dirty="0">
                <a:solidFill>
                  <a:prstClr val="black"/>
                </a:solidFill>
              </a:rPr>
              <a:t>Mark Ferguson</a:t>
            </a:r>
          </a:p>
          <a:p>
            <a:pPr algn="ctr"/>
            <a:r>
              <a:rPr lang="en-US" sz="900" b="1" dirty="0">
                <a:solidFill>
                  <a:prstClr val="black"/>
                </a:solidFill>
              </a:rPr>
              <a:t>James Michael Millis</a:t>
            </a:r>
          </a:p>
          <a:p>
            <a:pPr algn="ctr"/>
            <a:r>
              <a:rPr lang="en-US" sz="900" b="1" dirty="0">
                <a:solidFill>
                  <a:prstClr val="black"/>
                </a:solidFill>
              </a:rPr>
              <a:t>Jessica </a:t>
            </a:r>
            <a:r>
              <a:rPr lang="en-US" sz="900" b="1" dirty="0" err="1">
                <a:solidFill>
                  <a:prstClr val="black"/>
                </a:solidFill>
              </a:rPr>
              <a:t>Donington</a:t>
            </a:r>
            <a:endParaRPr lang="en-US" sz="900" b="1" dirty="0">
              <a:solidFill>
                <a:prstClr val="black"/>
              </a:solidFill>
            </a:endParaRPr>
          </a:p>
          <a:p>
            <a:pPr algn="ctr"/>
            <a:r>
              <a:rPr lang="en-US" sz="900" b="1" dirty="0">
                <a:solidFill>
                  <a:prstClr val="black"/>
                </a:solidFill>
              </a:rPr>
              <a:t>Mark Ferguson</a:t>
            </a:r>
          </a:p>
          <a:p>
            <a:pPr algn="ctr"/>
            <a:r>
              <a:rPr lang="en-US" sz="900" b="1" dirty="0">
                <a:solidFill>
                  <a:prstClr val="black"/>
                </a:solidFill>
              </a:rPr>
              <a:t>Scott </a:t>
            </a:r>
            <a:r>
              <a:rPr lang="en-US" sz="900" b="1" dirty="0" err="1">
                <a:solidFill>
                  <a:prstClr val="black"/>
                </a:solidFill>
              </a:rPr>
              <a:t>Eggener</a:t>
            </a:r>
            <a:endParaRPr lang="en-US" sz="900" b="1" dirty="0">
              <a:solidFill>
                <a:prstClr val="black"/>
              </a:solidFill>
            </a:endParaRPr>
          </a:p>
          <a:p>
            <a:pPr algn="ctr"/>
            <a:r>
              <a:rPr lang="en-US" sz="900" b="1" dirty="0" err="1">
                <a:solidFill>
                  <a:prstClr val="black"/>
                </a:solidFill>
              </a:rPr>
              <a:t>Arieh</a:t>
            </a:r>
            <a:r>
              <a:rPr lang="en-US" sz="900" b="1" dirty="0">
                <a:solidFill>
                  <a:prstClr val="black"/>
                </a:solidFill>
              </a:rPr>
              <a:t> </a:t>
            </a:r>
            <a:r>
              <a:rPr lang="en-US" sz="900" b="1" dirty="0" err="1">
                <a:solidFill>
                  <a:prstClr val="black"/>
                </a:solidFill>
              </a:rPr>
              <a:t>Shalhav</a:t>
            </a:r>
            <a:endParaRPr lang="en-US" sz="900" b="1" dirty="0">
              <a:solidFill>
                <a:prstClr val="black"/>
              </a:solidFill>
            </a:endParaRPr>
          </a:p>
          <a:p>
            <a:pPr algn="ctr"/>
            <a:r>
              <a:rPr lang="en-US" sz="900" b="1" dirty="0">
                <a:solidFill>
                  <a:prstClr val="black"/>
                </a:solidFill>
              </a:rPr>
              <a:t>Mark </a:t>
            </a:r>
            <a:r>
              <a:rPr lang="en-US" sz="900" b="1" dirty="0" err="1">
                <a:solidFill>
                  <a:prstClr val="black"/>
                </a:solidFill>
              </a:rPr>
              <a:t>Talamonti</a:t>
            </a:r>
            <a:r>
              <a:rPr lang="en-US" sz="900" b="1" dirty="0">
                <a:solidFill>
                  <a:prstClr val="black"/>
                </a:solidFill>
              </a:rPr>
              <a:t> (</a:t>
            </a:r>
            <a:r>
              <a:rPr lang="en-US" sz="900" b="1" dirty="0" err="1">
                <a:solidFill>
                  <a:prstClr val="black"/>
                </a:solidFill>
              </a:rPr>
              <a:t>Northshore</a:t>
            </a:r>
            <a:r>
              <a:rPr lang="en-US" sz="900" b="1" dirty="0">
                <a:solidFill>
                  <a:prstClr val="black"/>
                </a:solidFill>
              </a:rPr>
              <a:t>)</a:t>
            </a:r>
          </a:p>
          <a:p>
            <a:pPr algn="ctr"/>
            <a:r>
              <a:rPr lang="en-US" sz="900" b="1" dirty="0">
                <a:solidFill>
                  <a:prstClr val="black"/>
                </a:solidFill>
              </a:rPr>
              <a:t>DJ Winchester (</a:t>
            </a:r>
            <a:r>
              <a:rPr lang="en-US" sz="900" b="1" dirty="0" err="1">
                <a:solidFill>
                  <a:prstClr val="black"/>
                </a:solidFill>
              </a:rPr>
              <a:t>Northshore</a:t>
            </a:r>
            <a:r>
              <a:rPr lang="en-US" sz="900" b="1" dirty="0">
                <a:solidFill>
                  <a:prstClr val="black"/>
                </a:solidFill>
              </a:rPr>
              <a:t>)</a:t>
            </a:r>
          </a:p>
        </p:txBody>
      </p:sp>
      <p:pic>
        <p:nvPicPr>
          <p:cNvPr id="2" name="Picture 1"/>
          <p:cNvPicPr>
            <a:picLocks noChangeAspect="1"/>
          </p:cNvPicPr>
          <p:nvPr/>
        </p:nvPicPr>
        <p:blipFill>
          <a:blip r:embed="rId2"/>
          <a:stretch>
            <a:fillRect/>
          </a:stretch>
        </p:blipFill>
        <p:spPr>
          <a:xfrm>
            <a:off x="1828801" y="1684743"/>
            <a:ext cx="2600743" cy="3415642"/>
          </a:xfrm>
          <a:prstGeom prst="rect">
            <a:avLst/>
          </a:prstGeom>
        </p:spPr>
      </p:pic>
    </p:spTree>
    <p:extLst>
      <p:ext uri="{BB962C8B-B14F-4D97-AF65-F5344CB8AC3E}">
        <p14:creationId xmlns:p14="http://schemas.microsoft.com/office/powerpoint/2010/main" val="2235110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itle 1"/>
          <p:cNvSpPr>
            <a:spLocks noGrp="1"/>
          </p:cNvSpPr>
          <p:nvPr>
            <p:ph type="title"/>
          </p:nvPr>
        </p:nvSpPr>
        <p:spPr>
          <a:xfrm>
            <a:off x="1143000" y="857250"/>
            <a:ext cx="6858000" cy="433388"/>
          </a:xfrm>
          <a:solidFill>
            <a:srgbClr val="800000"/>
          </a:solidFill>
        </p:spPr>
        <p:txBody>
          <a:bodyPr/>
          <a:lstStyle/>
          <a:p>
            <a:pPr algn="l"/>
            <a:r>
              <a:rPr lang="en-US" altLang="en-US" sz="1800" dirty="0">
                <a:solidFill>
                  <a:schemeClr val="bg1"/>
                </a:solidFill>
              </a:rPr>
              <a:t> 84 Cancer Center Faculty Named Top Cancer Docs 2019</a:t>
            </a:r>
          </a:p>
        </p:txBody>
      </p:sp>
      <p:sp>
        <p:nvSpPr>
          <p:cNvPr id="2979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00CC"/>
              </a:buClr>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lr>
                <a:srgbClr val="0000CC"/>
              </a:buClr>
              <a:buFont typeface="Wingdings" panose="05000000000000000000" pitchFamily="2" charset="2"/>
              <a:buChar char="Ø"/>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rgbClr val="0000CC"/>
              </a:buClr>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lr>
                <a:srgbClr val="0000CC"/>
              </a:buClr>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rgbClr val="0000CC"/>
              </a:buClr>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rgbClr val="0000CC"/>
              </a:buClr>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rgbClr val="0000CC"/>
              </a:buClr>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rgbClr val="0000CC"/>
              </a:buClr>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rgbClr val="0000CC"/>
              </a:buClr>
              <a:buChar char="»"/>
              <a:defRPr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fld id="{A6C3E56F-98E3-44AC-895C-24FF769C13C9}" type="slidenum">
              <a:rPr lang="en-US" altLang="en-US" sz="1050">
                <a:solidFill>
                  <a:srgbClr val="000000"/>
                </a:solidFill>
              </a:rPr>
              <a:pPr>
                <a:spcBef>
                  <a:spcPct val="0"/>
                </a:spcBef>
                <a:buClrTx/>
                <a:buFontTx/>
                <a:buNone/>
              </a:pPr>
              <a:t>32</a:t>
            </a:fld>
            <a:endParaRPr lang="en-US" altLang="en-US" sz="1050">
              <a:solidFill>
                <a:srgbClr val="000000"/>
              </a:solidFill>
            </a:endParaRPr>
          </a:p>
        </p:txBody>
      </p:sp>
      <p:pic>
        <p:nvPicPr>
          <p:cNvPr id="2979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2022872"/>
            <a:ext cx="214312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90" name="TextBox 2"/>
          <p:cNvSpPr txBox="1">
            <a:spLocks noChangeArrowheads="1"/>
          </p:cNvSpPr>
          <p:nvPr/>
        </p:nvSpPr>
        <p:spPr bwMode="auto">
          <a:xfrm>
            <a:off x="3888582" y="2686050"/>
            <a:ext cx="4212179"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00CC"/>
              </a:buClr>
              <a:buFont typeface="Wingdings" panose="05000000000000000000" pitchFamily="2" charset="2"/>
              <a:buChar char="Ø"/>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00CC"/>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00CC"/>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00CC"/>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00CC"/>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00CC"/>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00CC"/>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00CC"/>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Char char="-"/>
            </a:pPr>
            <a:r>
              <a:rPr lang="en-US" altLang="en-US" sz="2100" b="1" dirty="0">
                <a:solidFill>
                  <a:srgbClr val="000000"/>
                </a:solidFill>
                <a:latin typeface="Calibri" panose="020F0502020204030204" pitchFamily="34" charset="0"/>
              </a:rPr>
              <a:t>25% of Top Cancer Docs UCMCCC</a:t>
            </a:r>
          </a:p>
          <a:p>
            <a:pPr>
              <a:spcBef>
                <a:spcPct val="0"/>
              </a:spcBef>
              <a:buClrTx/>
              <a:buFontTx/>
              <a:buChar char="-"/>
            </a:pPr>
            <a:endParaRPr lang="en-US" altLang="en-US" sz="2100" b="1" dirty="0">
              <a:solidFill>
                <a:srgbClr val="000000"/>
              </a:solidFill>
              <a:latin typeface="Calibri" panose="020F0502020204030204" pitchFamily="34" charset="0"/>
            </a:endParaRPr>
          </a:p>
          <a:p>
            <a:pPr>
              <a:spcBef>
                <a:spcPct val="0"/>
              </a:spcBef>
              <a:buClrTx/>
              <a:buFontTx/>
              <a:buChar char="-"/>
            </a:pPr>
            <a:r>
              <a:rPr lang="en-US" altLang="en-US" sz="2100" b="1" dirty="0">
                <a:solidFill>
                  <a:srgbClr val="000000"/>
                </a:solidFill>
                <a:latin typeface="Calibri" panose="020F0502020204030204" pitchFamily="34" charset="0"/>
              </a:rPr>
              <a:t>27/84 Surgical Faculty</a:t>
            </a:r>
          </a:p>
        </p:txBody>
      </p:sp>
    </p:spTree>
    <p:extLst>
      <p:ext uri="{BB962C8B-B14F-4D97-AF65-F5344CB8AC3E}">
        <p14:creationId xmlns:p14="http://schemas.microsoft.com/office/powerpoint/2010/main" val="1665762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533400"/>
          </a:xfrm>
        </p:spPr>
        <p:txBody>
          <a:bodyPr/>
          <a:lstStyle/>
          <a:p>
            <a:r>
              <a:rPr lang="en-US" dirty="0"/>
              <a:t>Cancer Service Line Structure and Support</a:t>
            </a:r>
          </a:p>
        </p:txBody>
      </p:sp>
      <p:sp>
        <p:nvSpPr>
          <p:cNvPr id="3" name="Slide Number Placeholder 2"/>
          <p:cNvSpPr>
            <a:spLocks noGrp="1"/>
          </p:cNvSpPr>
          <p:nvPr>
            <p:ph type="sldNum" sz="quarter" idx="4"/>
          </p:nvPr>
        </p:nvSpPr>
        <p:spPr/>
        <p:txBody>
          <a:bodyPr/>
          <a:lstStyle/>
          <a:p>
            <a:fld id="{4325448C-9542-4004-A793-6C63BE18F637}" type="slidenum">
              <a:rPr lang="en-US" smtClean="0">
                <a:solidFill>
                  <a:srgbClr val="FFFFFF"/>
                </a:solidFill>
              </a:rPr>
              <a:pPr/>
              <a:t>33</a:t>
            </a:fld>
            <a:endParaRPr lang="en-US">
              <a:solidFill>
                <a:srgbClr val="FFFFFF"/>
              </a:solidFill>
            </a:endParaRPr>
          </a:p>
        </p:txBody>
      </p:sp>
      <p:sp>
        <p:nvSpPr>
          <p:cNvPr id="4" name="Text Placeholder 3"/>
          <p:cNvSpPr>
            <a:spLocks noGrp="1"/>
          </p:cNvSpPr>
          <p:nvPr>
            <p:ph type="body" sz="quarter" idx="10"/>
          </p:nvPr>
        </p:nvSpPr>
        <p:spPr>
          <a:xfrm>
            <a:off x="5216132" y="6055098"/>
            <a:ext cx="3886200" cy="609600"/>
          </a:xfrm>
        </p:spPr>
        <p:txBody>
          <a:bodyPr/>
          <a:lstStyle/>
          <a:p>
            <a:r>
              <a:rPr lang="en-US" i="1" dirty="0"/>
              <a:t>* Span across clinical programs</a:t>
            </a:r>
          </a:p>
        </p:txBody>
      </p:sp>
      <p:sp>
        <p:nvSpPr>
          <p:cNvPr id="11" name="Rounded Rectangle 10"/>
          <p:cNvSpPr/>
          <p:nvPr/>
        </p:nvSpPr>
        <p:spPr>
          <a:xfrm>
            <a:off x="3087965" y="3131251"/>
            <a:ext cx="2971801" cy="3810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b="1" dirty="0">
                <a:solidFill>
                  <a:srgbClr val="FFFFFF"/>
                </a:solidFill>
              </a:rPr>
              <a:t>Enabling Programs *</a:t>
            </a:r>
          </a:p>
        </p:txBody>
      </p:sp>
      <p:sp>
        <p:nvSpPr>
          <p:cNvPr id="12" name="Rounded Rectangle 11"/>
          <p:cNvSpPr/>
          <p:nvPr/>
        </p:nvSpPr>
        <p:spPr>
          <a:xfrm>
            <a:off x="3092196" y="4876800"/>
            <a:ext cx="2971800" cy="3810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b="1" dirty="0">
                <a:solidFill>
                  <a:srgbClr val="FFFFFF"/>
                </a:solidFill>
              </a:rPr>
              <a:t>Subcommittees</a:t>
            </a:r>
            <a:endParaRPr lang="en-US" sz="1200" dirty="0">
              <a:solidFill>
                <a:srgbClr val="FFFFFF"/>
              </a:solidFill>
            </a:endParaRPr>
          </a:p>
        </p:txBody>
      </p:sp>
      <p:sp>
        <p:nvSpPr>
          <p:cNvPr id="13" name="Rectangle 12"/>
          <p:cNvSpPr/>
          <p:nvPr/>
        </p:nvSpPr>
        <p:spPr>
          <a:xfrm>
            <a:off x="574523" y="5334000"/>
            <a:ext cx="1746504" cy="64489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Operations</a:t>
            </a:r>
          </a:p>
        </p:txBody>
      </p:sp>
      <p:sp>
        <p:nvSpPr>
          <p:cNvPr id="14" name="Rectangle 13"/>
          <p:cNvSpPr/>
          <p:nvPr/>
        </p:nvSpPr>
        <p:spPr>
          <a:xfrm>
            <a:off x="2600042" y="5334000"/>
            <a:ext cx="1746504" cy="6810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Strategy and Business Development</a:t>
            </a:r>
          </a:p>
        </p:txBody>
      </p:sp>
      <p:sp>
        <p:nvSpPr>
          <p:cNvPr id="15" name="Rectangle 14"/>
          <p:cNvSpPr/>
          <p:nvPr/>
        </p:nvSpPr>
        <p:spPr>
          <a:xfrm>
            <a:off x="4614805" y="5366624"/>
            <a:ext cx="1746504" cy="64842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Quality and Value Based Care</a:t>
            </a:r>
          </a:p>
        </p:txBody>
      </p:sp>
      <p:sp>
        <p:nvSpPr>
          <p:cNvPr id="16" name="Rectangle 15"/>
          <p:cNvSpPr/>
          <p:nvPr/>
        </p:nvSpPr>
        <p:spPr>
          <a:xfrm>
            <a:off x="6687748" y="5350311"/>
            <a:ext cx="1746504" cy="64843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Financial Performance</a:t>
            </a:r>
          </a:p>
        </p:txBody>
      </p:sp>
      <p:sp>
        <p:nvSpPr>
          <p:cNvPr id="17" name="Rectangle 16">
            <a:extLst>
              <a:ext uri="{FF2B5EF4-FFF2-40B4-BE49-F238E27FC236}">
                <a16:creationId xmlns:a16="http://schemas.microsoft.com/office/drawing/2014/main" xmlns="" id="{DEB8F5D8-355B-8A4C-9B27-5A6B28E8A60B}"/>
              </a:ext>
            </a:extLst>
          </p:cNvPr>
          <p:cNvSpPr/>
          <p:nvPr/>
        </p:nvSpPr>
        <p:spPr>
          <a:xfrm>
            <a:off x="804948" y="4263101"/>
            <a:ext cx="1746504" cy="5686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Genetics/</a:t>
            </a:r>
          </a:p>
          <a:p>
            <a:pPr algn="ctr" eaLnBrk="1" fontAlgn="auto" hangingPunct="1">
              <a:spcBef>
                <a:spcPts val="0"/>
              </a:spcBef>
              <a:spcAft>
                <a:spcPts val="0"/>
              </a:spcAft>
            </a:pPr>
            <a:r>
              <a:rPr lang="en-US" sz="1400" dirty="0">
                <a:solidFill>
                  <a:srgbClr val="FFFFFF"/>
                </a:solidFill>
              </a:rPr>
              <a:t>Cancer Prevention</a:t>
            </a:r>
          </a:p>
        </p:txBody>
      </p:sp>
      <p:sp>
        <p:nvSpPr>
          <p:cNvPr id="18" name="Rectangle 17">
            <a:extLst>
              <a:ext uri="{FF2B5EF4-FFF2-40B4-BE49-F238E27FC236}">
                <a16:creationId xmlns:a16="http://schemas.microsoft.com/office/drawing/2014/main" xmlns="" id="{6C62DF75-B37F-904A-B8A2-F87880198B91}"/>
              </a:ext>
            </a:extLst>
          </p:cNvPr>
          <p:cNvSpPr/>
          <p:nvPr/>
        </p:nvSpPr>
        <p:spPr>
          <a:xfrm>
            <a:off x="3028504" y="4226559"/>
            <a:ext cx="1600200" cy="5686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Immuno-oncology</a:t>
            </a:r>
          </a:p>
        </p:txBody>
      </p:sp>
      <p:sp>
        <p:nvSpPr>
          <p:cNvPr id="19" name="Rectangle 18">
            <a:extLst>
              <a:ext uri="{FF2B5EF4-FFF2-40B4-BE49-F238E27FC236}">
                <a16:creationId xmlns:a16="http://schemas.microsoft.com/office/drawing/2014/main" xmlns="" id="{AFE7C0CE-5DB9-4D4E-AA0A-FF98D4FA03EA}"/>
              </a:ext>
            </a:extLst>
          </p:cNvPr>
          <p:cNvSpPr/>
          <p:nvPr/>
        </p:nvSpPr>
        <p:spPr>
          <a:xfrm>
            <a:off x="6671370" y="3597942"/>
            <a:ext cx="1958824" cy="5686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Supportive Oncology</a:t>
            </a:r>
          </a:p>
        </p:txBody>
      </p:sp>
      <p:sp>
        <p:nvSpPr>
          <p:cNvPr id="20" name="Rectangle 19">
            <a:extLst>
              <a:ext uri="{FF2B5EF4-FFF2-40B4-BE49-F238E27FC236}">
                <a16:creationId xmlns:a16="http://schemas.microsoft.com/office/drawing/2014/main" xmlns="" id="{63E9A60F-4747-184E-9B27-3B8583D331DE}"/>
              </a:ext>
            </a:extLst>
          </p:cNvPr>
          <p:cNvSpPr/>
          <p:nvPr/>
        </p:nvSpPr>
        <p:spPr>
          <a:xfrm>
            <a:off x="5022614" y="3598361"/>
            <a:ext cx="1295400" cy="5686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400" dirty="0">
              <a:solidFill>
                <a:srgbClr val="FFFFFF"/>
              </a:solidFill>
            </a:endParaRPr>
          </a:p>
          <a:p>
            <a:pPr algn="ctr" eaLnBrk="1" fontAlgn="auto" hangingPunct="1">
              <a:spcBef>
                <a:spcPts val="0"/>
              </a:spcBef>
              <a:spcAft>
                <a:spcPts val="0"/>
              </a:spcAft>
            </a:pPr>
            <a:r>
              <a:rPr lang="en-US" sz="1400" dirty="0">
                <a:solidFill>
                  <a:srgbClr val="FFFFFF"/>
                </a:solidFill>
              </a:rPr>
              <a:t>Pioneering Research </a:t>
            </a:r>
          </a:p>
          <a:p>
            <a:pPr algn="ctr" eaLnBrk="1" fontAlgn="auto" hangingPunct="1">
              <a:spcBef>
                <a:spcPts val="0"/>
              </a:spcBef>
              <a:spcAft>
                <a:spcPts val="0"/>
              </a:spcAft>
            </a:pPr>
            <a:endParaRPr lang="en-US" sz="1400" dirty="0">
              <a:solidFill>
                <a:srgbClr val="FFFFFF"/>
              </a:solidFill>
            </a:endParaRPr>
          </a:p>
        </p:txBody>
      </p:sp>
      <p:sp>
        <p:nvSpPr>
          <p:cNvPr id="21" name="Rectangle 20">
            <a:extLst>
              <a:ext uri="{FF2B5EF4-FFF2-40B4-BE49-F238E27FC236}">
                <a16:creationId xmlns:a16="http://schemas.microsoft.com/office/drawing/2014/main" xmlns="" id="{92685EFC-1258-BC4F-B193-C5EFE0EF0BC5}"/>
              </a:ext>
            </a:extLst>
          </p:cNvPr>
          <p:cNvSpPr/>
          <p:nvPr/>
        </p:nvSpPr>
        <p:spPr>
          <a:xfrm>
            <a:off x="5022614" y="4226906"/>
            <a:ext cx="1388552" cy="5686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Cellular Therapy</a:t>
            </a:r>
          </a:p>
        </p:txBody>
      </p:sp>
      <p:sp>
        <p:nvSpPr>
          <p:cNvPr id="22" name="Freeform 21">
            <a:extLst>
              <a:ext uri="{FF2B5EF4-FFF2-40B4-BE49-F238E27FC236}">
                <a16:creationId xmlns:a16="http://schemas.microsoft.com/office/drawing/2014/main" xmlns="" id="{3A94CB4F-B635-5B49-815D-C0770E48AB06}"/>
              </a:ext>
            </a:extLst>
          </p:cNvPr>
          <p:cNvSpPr/>
          <p:nvPr/>
        </p:nvSpPr>
        <p:spPr>
          <a:xfrm>
            <a:off x="781594" y="1027611"/>
            <a:ext cx="7848600" cy="2096589"/>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spcAft>
                <a:spcPct val="35000"/>
              </a:spcAft>
            </a:pPr>
            <a:endParaRPr lang="en-US" sz="1200" dirty="0">
              <a:solidFill>
                <a:srgbClr val="FFFFFF"/>
              </a:solidFill>
            </a:endParaRPr>
          </a:p>
          <a:p>
            <a:pPr algn="ctr" defTabSz="2889250" eaLnBrk="1" fontAlgn="auto" hangingPunct="1">
              <a:spcAft>
                <a:spcPct val="35000"/>
              </a:spcAft>
            </a:pPr>
            <a:endParaRPr lang="en-US" sz="1200" dirty="0">
              <a:solidFill>
                <a:srgbClr val="FFFFFF"/>
              </a:solidFill>
            </a:endParaRPr>
          </a:p>
        </p:txBody>
      </p:sp>
      <p:sp>
        <p:nvSpPr>
          <p:cNvPr id="9" name="Freeform 8">
            <a:extLst>
              <a:ext uri="{FF2B5EF4-FFF2-40B4-BE49-F238E27FC236}">
                <a16:creationId xmlns:a16="http://schemas.microsoft.com/office/drawing/2014/main" xmlns="" id="{3A94CB4F-B635-5B49-815D-C0770E48AB06}"/>
              </a:ext>
            </a:extLst>
          </p:cNvPr>
          <p:cNvSpPr/>
          <p:nvPr/>
        </p:nvSpPr>
        <p:spPr>
          <a:xfrm>
            <a:off x="1034528" y="1617356"/>
            <a:ext cx="2625248" cy="1202301"/>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spcAft>
                <a:spcPct val="35000"/>
              </a:spcAft>
            </a:pPr>
            <a:endParaRPr lang="en-US" sz="1200" dirty="0">
              <a:solidFill>
                <a:srgbClr val="FFFFFF"/>
              </a:solidFill>
            </a:endParaRPr>
          </a:p>
          <a:p>
            <a:pPr algn="ctr" defTabSz="2889250" eaLnBrk="1" fontAlgn="auto" hangingPunct="1">
              <a:spcAft>
                <a:spcPct val="35000"/>
              </a:spcAft>
            </a:pPr>
            <a:r>
              <a:rPr lang="en-US" sz="1200" b="1" dirty="0">
                <a:solidFill>
                  <a:srgbClr val="000000"/>
                </a:solidFill>
              </a:rPr>
              <a:t>Cancer Leadership Committee</a:t>
            </a:r>
            <a:endParaRPr lang="en-US" sz="1200" dirty="0">
              <a:solidFill>
                <a:srgbClr val="000000"/>
              </a:solidFill>
            </a:endParaRPr>
          </a:p>
          <a:p>
            <a:pPr algn="ctr" defTabSz="2889250" eaLnBrk="1" fontAlgn="auto" hangingPunct="1">
              <a:spcAft>
                <a:spcPct val="35000"/>
              </a:spcAft>
            </a:pPr>
            <a:endParaRPr lang="en-US" sz="1200" dirty="0">
              <a:solidFill>
                <a:srgbClr val="FFFFFF"/>
              </a:solidFill>
            </a:endParaRPr>
          </a:p>
        </p:txBody>
      </p:sp>
      <p:sp>
        <p:nvSpPr>
          <p:cNvPr id="10" name="Freeform 9">
            <a:extLst>
              <a:ext uri="{FF2B5EF4-FFF2-40B4-BE49-F238E27FC236}">
                <a16:creationId xmlns:a16="http://schemas.microsoft.com/office/drawing/2014/main" xmlns="" id="{3A94CB4F-B635-5B49-815D-C0770E48AB06}"/>
              </a:ext>
            </a:extLst>
          </p:cNvPr>
          <p:cNvSpPr/>
          <p:nvPr/>
        </p:nvSpPr>
        <p:spPr>
          <a:xfrm>
            <a:off x="5431754" y="1617356"/>
            <a:ext cx="2885834" cy="1202301"/>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spcAft>
                <a:spcPct val="35000"/>
              </a:spcAft>
            </a:pPr>
            <a:endParaRPr lang="en-US" sz="1200" dirty="0">
              <a:solidFill>
                <a:srgbClr val="FFFFFF"/>
              </a:solidFill>
            </a:endParaRPr>
          </a:p>
          <a:p>
            <a:pPr algn="ctr" defTabSz="2889250" eaLnBrk="1" fontAlgn="auto" hangingPunct="1">
              <a:spcAft>
                <a:spcPct val="35000"/>
              </a:spcAft>
            </a:pPr>
            <a:r>
              <a:rPr lang="en-US" sz="1200" b="1" dirty="0">
                <a:solidFill>
                  <a:srgbClr val="000000"/>
                </a:solidFill>
              </a:rPr>
              <a:t>Cancer Clinical Programs </a:t>
            </a:r>
          </a:p>
          <a:p>
            <a:pPr algn="ctr" defTabSz="2889250" eaLnBrk="1" fontAlgn="auto" hangingPunct="1">
              <a:spcAft>
                <a:spcPct val="35000"/>
              </a:spcAft>
            </a:pPr>
            <a:r>
              <a:rPr lang="en-US" sz="1200" b="1" dirty="0">
                <a:solidFill>
                  <a:srgbClr val="000000"/>
                </a:solidFill>
              </a:rPr>
              <a:t>Work Groups</a:t>
            </a:r>
            <a:endParaRPr lang="en-US" sz="1200" dirty="0">
              <a:solidFill>
                <a:srgbClr val="000000"/>
              </a:solidFill>
            </a:endParaRPr>
          </a:p>
          <a:p>
            <a:pPr algn="ctr" defTabSz="2889250" eaLnBrk="1" fontAlgn="auto" hangingPunct="1">
              <a:spcAft>
                <a:spcPct val="35000"/>
              </a:spcAft>
            </a:pPr>
            <a:endParaRPr lang="en-US" sz="1200" dirty="0">
              <a:solidFill>
                <a:srgbClr val="FFFFFF"/>
              </a:solidFill>
            </a:endParaRPr>
          </a:p>
        </p:txBody>
      </p:sp>
      <p:sp>
        <p:nvSpPr>
          <p:cNvPr id="8" name="Freeform 7">
            <a:extLst>
              <a:ext uri="{FF2B5EF4-FFF2-40B4-BE49-F238E27FC236}">
                <a16:creationId xmlns:a16="http://schemas.microsoft.com/office/drawing/2014/main" xmlns="" id="{3A94CB4F-B635-5B49-815D-C0770E48AB06}"/>
              </a:ext>
            </a:extLst>
          </p:cNvPr>
          <p:cNvSpPr/>
          <p:nvPr/>
        </p:nvSpPr>
        <p:spPr>
          <a:xfrm>
            <a:off x="3217817" y="1219200"/>
            <a:ext cx="2667000" cy="1202301"/>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spcAft>
                <a:spcPct val="35000"/>
              </a:spcAft>
            </a:pPr>
            <a:endParaRPr lang="en-US" sz="1200" dirty="0">
              <a:solidFill>
                <a:srgbClr val="FFFFFF"/>
              </a:solidFill>
            </a:endParaRPr>
          </a:p>
          <a:p>
            <a:pPr algn="ctr" defTabSz="2889250" eaLnBrk="1" fontAlgn="auto" hangingPunct="1">
              <a:spcAft>
                <a:spcPct val="35000"/>
              </a:spcAft>
            </a:pPr>
            <a:r>
              <a:rPr lang="en-US" sz="1200" b="1" dirty="0">
                <a:solidFill>
                  <a:srgbClr val="000000"/>
                </a:solidFill>
              </a:rPr>
              <a:t>Cancer Executive </a:t>
            </a:r>
          </a:p>
          <a:p>
            <a:pPr algn="ctr" defTabSz="2889250" eaLnBrk="1" fontAlgn="auto" hangingPunct="1">
              <a:spcAft>
                <a:spcPct val="35000"/>
              </a:spcAft>
            </a:pPr>
            <a:r>
              <a:rPr lang="en-US" sz="1200" b="1" dirty="0">
                <a:solidFill>
                  <a:srgbClr val="000000"/>
                </a:solidFill>
              </a:rPr>
              <a:t>Steering Committee</a:t>
            </a:r>
            <a:endParaRPr lang="en-US" sz="1200" dirty="0">
              <a:solidFill>
                <a:srgbClr val="000000"/>
              </a:solidFill>
            </a:endParaRPr>
          </a:p>
          <a:p>
            <a:pPr algn="ctr" defTabSz="2889250" eaLnBrk="1" fontAlgn="auto" hangingPunct="1">
              <a:spcAft>
                <a:spcPct val="35000"/>
              </a:spcAft>
            </a:pPr>
            <a:endParaRPr lang="en-US" sz="1200" dirty="0">
              <a:solidFill>
                <a:srgbClr val="FFFFFF"/>
              </a:solidFill>
            </a:endParaRPr>
          </a:p>
        </p:txBody>
      </p:sp>
      <p:sp>
        <p:nvSpPr>
          <p:cNvPr id="7" name="Rounded Rectangle 6"/>
          <p:cNvSpPr/>
          <p:nvPr/>
        </p:nvSpPr>
        <p:spPr>
          <a:xfrm>
            <a:off x="3065417" y="685800"/>
            <a:ext cx="2971800" cy="4572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b="1" dirty="0">
                <a:solidFill>
                  <a:srgbClr val="FFFFFF"/>
                </a:solidFill>
              </a:rPr>
              <a:t>Core Leadership Committees</a:t>
            </a:r>
            <a:endParaRPr lang="en-US" sz="1200" dirty="0">
              <a:solidFill>
                <a:srgbClr val="FFFFFF"/>
              </a:solidFill>
            </a:endParaRPr>
          </a:p>
        </p:txBody>
      </p:sp>
      <p:sp>
        <p:nvSpPr>
          <p:cNvPr id="23" name="Rectangle 22">
            <a:extLst>
              <a:ext uri="{FF2B5EF4-FFF2-40B4-BE49-F238E27FC236}">
                <a16:creationId xmlns:a16="http://schemas.microsoft.com/office/drawing/2014/main" xmlns="" id="{DEB8F5D8-355B-8A4C-9B27-5A6B28E8A60B}"/>
              </a:ext>
            </a:extLst>
          </p:cNvPr>
          <p:cNvSpPr/>
          <p:nvPr/>
        </p:nvSpPr>
        <p:spPr>
          <a:xfrm>
            <a:off x="803365" y="3598361"/>
            <a:ext cx="1746504" cy="5686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Molecular Genomics</a:t>
            </a:r>
          </a:p>
        </p:txBody>
      </p:sp>
      <p:sp>
        <p:nvSpPr>
          <p:cNvPr id="24" name="Rectangle 23">
            <a:extLst>
              <a:ext uri="{FF2B5EF4-FFF2-40B4-BE49-F238E27FC236}">
                <a16:creationId xmlns:a16="http://schemas.microsoft.com/office/drawing/2014/main" xmlns="" id="{DEB8F5D8-355B-8A4C-9B27-5A6B28E8A60B}"/>
              </a:ext>
            </a:extLst>
          </p:cNvPr>
          <p:cNvSpPr/>
          <p:nvPr/>
        </p:nvSpPr>
        <p:spPr>
          <a:xfrm>
            <a:off x="2959390" y="3597941"/>
            <a:ext cx="1746504" cy="5686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Advanced Imaging</a:t>
            </a:r>
          </a:p>
        </p:txBody>
      </p:sp>
      <p:sp>
        <p:nvSpPr>
          <p:cNvPr id="25" name="Rectangle 24">
            <a:extLst>
              <a:ext uri="{FF2B5EF4-FFF2-40B4-BE49-F238E27FC236}">
                <a16:creationId xmlns:a16="http://schemas.microsoft.com/office/drawing/2014/main" xmlns="" id="{7C9386D2-E8BA-BB47-84FF-6514F4C8BEA1}"/>
              </a:ext>
            </a:extLst>
          </p:cNvPr>
          <p:cNvSpPr/>
          <p:nvPr/>
        </p:nvSpPr>
        <p:spPr>
          <a:xfrm>
            <a:off x="6687748" y="4278517"/>
            <a:ext cx="1958824" cy="5686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400" dirty="0">
                <a:solidFill>
                  <a:srgbClr val="FFFFFF"/>
                </a:solidFill>
              </a:rPr>
              <a:t>Interventional Oncology</a:t>
            </a:r>
          </a:p>
        </p:txBody>
      </p:sp>
    </p:spTree>
    <p:extLst>
      <p:ext uri="{BB962C8B-B14F-4D97-AF65-F5344CB8AC3E}">
        <p14:creationId xmlns:p14="http://schemas.microsoft.com/office/powerpoint/2010/main" val="3736308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B606F6-60A9-C141-8E6F-0C601D9C5037}"/>
              </a:ext>
            </a:extLst>
          </p:cNvPr>
          <p:cNvSpPr>
            <a:spLocks noGrp="1"/>
          </p:cNvSpPr>
          <p:nvPr>
            <p:ph type="title"/>
          </p:nvPr>
        </p:nvSpPr>
        <p:spPr>
          <a:xfrm>
            <a:off x="26126" y="73983"/>
            <a:ext cx="8229600" cy="464820"/>
          </a:xfrm>
        </p:spPr>
        <p:txBody>
          <a:bodyPr/>
          <a:lstStyle/>
          <a:p>
            <a:r>
              <a:rPr lang="en-US" dirty="0"/>
              <a:t>Cancer Service Line -  Enabling </a:t>
            </a:r>
            <a:r>
              <a:rPr lang="en-US" dirty="0" smtClean="0"/>
              <a:t>Programs* </a:t>
            </a:r>
            <a:r>
              <a:rPr lang="en-US" sz="900" dirty="0"/>
              <a:t>(meet </a:t>
            </a:r>
            <a:r>
              <a:rPr lang="en-US" sz="900" dirty="0" smtClean="0"/>
              <a:t>bi-monthly)</a:t>
            </a:r>
            <a:endParaRPr lang="en-US" sz="900" dirty="0"/>
          </a:p>
        </p:txBody>
      </p:sp>
      <p:sp>
        <p:nvSpPr>
          <p:cNvPr id="4" name="Slide Number Placeholder 3">
            <a:extLst>
              <a:ext uri="{FF2B5EF4-FFF2-40B4-BE49-F238E27FC236}">
                <a16:creationId xmlns:a16="http://schemas.microsoft.com/office/drawing/2014/main" xmlns="" id="{AE637F34-BC8D-144F-96E0-BD315354A5B4}"/>
              </a:ext>
            </a:extLst>
          </p:cNvPr>
          <p:cNvSpPr>
            <a:spLocks noGrp="1"/>
          </p:cNvSpPr>
          <p:nvPr>
            <p:ph type="sldNum" sz="quarter" idx="4"/>
          </p:nvPr>
        </p:nvSpPr>
        <p:spPr/>
        <p:txBody>
          <a:bodyPr/>
          <a:lstStyle/>
          <a:p>
            <a:fld id="{4325448C-9542-4004-A793-6C63BE18F637}" type="slidenum">
              <a:rPr lang="en-US" smtClean="0">
                <a:solidFill>
                  <a:srgbClr val="FFFFFF"/>
                </a:solidFill>
              </a:rPr>
              <a:pPr/>
              <a:t>34</a:t>
            </a:fld>
            <a:endParaRPr lang="en-US" dirty="0">
              <a:solidFill>
                <a:srgbClr val="FFFFFF"/>
              </a:solidFill>
            </a:endParaRPr>
          </a:p>
        </p:txBody>
      </p:sp>
      <p:sp>
        <p:nvSpPr>
          <p:cNvPr id="34" name="Freeform 33">
            <a:extLst>
              <a:ext uri="{FF2B5EF4-FFF2-40B4-BE49-F238E27FC236}">
                <a16:creationId xmlns:a16="http://schemas.microsoft.com/office/drawing/2014/main" xmlns="" id="{BB5BAC8C-2469-0642-9FF9-4F036FAF419A}"/>
              </a:ext>
            </a:extLst>
          </p:cNvPr>
          <p:cNvSpPr/>
          <p:nvPr/>
        </p:nvSpPr>
        <p:spPr>
          <a:xfrm>
            <a:off x="6885781" y="3581402"/>
            <a:ext cx="2097526" cy="2224355"/>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spcAft>
                <a:spcPct val="35000"/>
              </a:spcAft>
            </a:pPr>
            <a:endParaRPr lang="en-US" sz="1200" b="1" u="sng" dirty="0">
              <a:solidFill>
                <a:srgbClr val="000000"/>
              </a:solidFill>
            </a:endParaRPr>
          </a:p>
          <a:p>
            <a:pPr algn="ctr" defTabSz="2889250" eaLnBrk="1" fontAlgn="auto" hangingPunct="1">
              <a:spcAft>
                <a:spcPct val="35000"/>
              </a:spcAft>
            </a:pPr>
            <a:r>
              <a:rPr lang="en-US" sz="1200" b="1" u="sng" dirty="0">
                <a:solidFill>
                  <a:srgbClr val="000000"/>
                </a:solidFill>
              </a:rPr>
              <a:t>Supportive Oncology</a:t>
            </a:r>
          </a:p>
          <a:p>
            <a:pPr marL="171450" indent="-171450" defTabSz="2889250" eaLnBrk="1" fontAlgn="auto" hangingPunct="1">
              <a:spcAft>
                <a:spcPct val="35000"/>
              </a:spcAft>
              <a:buFont typeface="Wingdings" panose="05000000000000000000" pitchFamily="2" charset="2"/>
              <a:buChar char="v"/>
            </a:pPr>
            <a:r>
              <a:rPr lang="en-US" sz="900" b="1" dirty="0">
                <a:solidFill>
                  <a:srgbClr val="000000"/>
                </a:solidFill>
              </a:rPr>
              <a:t>Christopher Daugherty, MD</a:t>
            </a:r>
          </a:p>
          <a:p>
            <a:pPr defTabSz="2889250" eaLnBrk="1" fontAlgn="auto" hangingPunct="1">
              <a:spcAft>
                <a:spcPct val="35000"/>
              </a:spcAft>
            </a:pPr>
            <a:r>
              <a:rPr lang="en-US" sz="900" b="1" dirty="0" smtClean="0">
                <a:solidFill>
                  <a:srgbClr val="000000"/>
                </a:solidFill>
              </a:rPr>
              <a:t>Tara Henderson, MD</a:t>
            </a:r>
            <a:endParaRPr lang="en-US" sz="900" b="1" dirty="0">
              <a:solidFill>
                <a:srgbClr val="000000"/>
              </a:solidFill>
            </a:endParaRPr>
          </a:p>
          <a:p>
            <a:pPr defTabSz="2889250" eaLnBrk="1" fontAlgn="auto" hangingPunct="1">
              <a:spcAft>
                <a:spcPct val="35000"/>
              </a:spcAft>
            </a:pPr>
            <a:r>
              <a:rPr lang="en-US" sz="900" b="1" dirty="0" smtClean="0">
                <a:solidFill>
                  <a:srgbClr val="000000"/>
                </a:solidFill>
              </a:rPr>
              <a:t>Stacy Lindau, MD</a:t>
            </a:r>
          </a:p>
          <a:p>
            <a:pPr defTabSz="2889250" eaLnBrk="1" fontAlgn="auto" hangingPunct="1">
              <a:spcAft>
                <a:spcPct val="35000"/>
              </a:spcAft>
            </a:pPr>
            <a:r>
              <a:rPr lang="en-US" sz="900" b="1" dirty="0" smtClean="0">
                <a:solidFill>
                  <a:srgbClr val="000000"/>
                </a:solidFill>
              </a:rPr>
              <a:t>Marie Tobin, MD</a:t>
            </a:r>
            <a:endParaRPr lang="en-US" sz="900" b="1" dirty="0">
              <a:solidFill>
                <a:srgbClr val="000000"/>
              </a:solidFill>
            </a:endParaRPr>
          </a:p>
          <a:p>
            <a:pPr marL="171450" indent="-171450" defTabSz="2889250" eaLnBrk="1" fontAlgn="auto" hangingPunct="1">
              <a:spcAft>
                <a:spcPct val="35000"/>
              </a:spcAft>
              <a:buFont typeface="Arial" panose="020B0604020202020204" pitchFamily="34" charset="0"/>
              <a:buChar char="•"/>
            </a:pPr>
            <a:r>
              <a:rPr lang="en-US" sz="800" dirty="0">
                <a:solidFill>
                  <a:srgbClr val="000000"/>
                </a:solidFill>
              </a:rPr>
              <a:t>Survivorship</a:t>
            </a:r>
          </a:p>
          <a:p>
            <a:pPr marL="171450" indent="-171450" defTabSz="2889250" eaLnBrk="1" fontAlgn="auto" hangingPunct="1">
              <a:spcAft>
                <a:spcPct val="35000"/>
              </a:spcAft>
              <a:buFont typeface="Arial" panose="020B0604020202020204" pitchFamily="34" charset="0"/>
              <a:buChar char="•"/>
            </a:pPr>
            <a:r>
              <a:rPr lang="en-US" sz="800" dirty="0">
                <a:solidFill>
                  <a:srgbClr val="000000"/>
                </a:solidFill>
              </a:rPr>
              <a:t>Psych-Oncology</a:t>
            </a:r>
          </a:p>
          <a:p>
            <a:pPr marL="171450" indent="-171450" defTabSz="2889250" eaLnBrk="1" fontAlgn="auto" hangingPunct="1">
              <a:spcAft>
                <a:spcPct val="35000"/>
              </a:spcAft>
              <a:buFont typeface="Arial" panose="020B0604020202020204" pitchFamily="34" charset="0"/>
              <a:buChar char="•"/>
            </a:pPr>
            <a:r>
              <a:rPr lang="en-US" sz="800" dirty="0">
                <a:solidFill>
                  <a:srgbClr val="000000"/>
                </a:solidFill>
              </a:rPr>
              <a:t>Integrative therapies</a:t>
            </a:r>
          </a:p>
          <a:p>
            <a:pPr marL="171450" indent="-171450" defTabSz="2889250" eaLnBrk="1" fontAlgn="auto" hangingPunct="1">
              <a:spcAft>
                <a:spcPct val="35000"/>
              </a:spcAft>
              <a:buFont typeface="Arial" panose="020B0604020202020204" pitchFamily="34" charset="0"/>
              <a:buChar char="•"/>
            </a:pPr>
            <a:r>
              <a:rPr lang="en-US" sz="800" dirty="0">
                <a:solidFill>
                  <a:srgbClr val="000000"/>
                </a:solidFill>
              </a:rPr>
              <a:t>Sexual Health</a:t>
            </a:r>
          </a:p>
          <a:p>
            <a:pPr marL="171450" indent="-171450" defTabSz="2889250" eaLnBrk="1" fontAlgn="auto" hangingPunct="1">
              <a:spcAft>
                <a:spcPct val="35000"/>
              </a:spcAft>
              <a:buFont typeface="Arial" panose="020B0604020202020204" pitchFamily="34" charset="0"/>
              <a:buChar char="•"/>
            </a:pPr>
            <a:r>
              <a:rPr lang="en-US" sz="800" dirty="0">
                <a:solidFill>
                  <a:srgbClr val="000000"/>
                </a:solidFill>
              </a:rPr>
              <a:t>Fertility Preservation</a:t>
            </a:r>
          </a:p>
          <a:p>
            <a:pPr algn="ctr" defTabSz="2889250" eaLnBrk="1" fontAlgn="auto" hangingPunct="1">
              <a:spcAft>
                <a:spcPct val="35000"/>
              </a:spcAft>
            </a:pPr>
            <a:endParaRPr lang="en-US" sz="900" dirty="0">
              <a:solidFill>
                <a:srgbClr val="FFFFFF"/>
              </a:solidFill>
            </a:endParaRPr>
          </a:p>
        </p:txBody>
      </p:sp>
      <p:sp>
        <p:nvSpPr>
          <p:cNvPr id="35" name="Freeform 34">
            <a:extLst>
              <a:ext uri="{FF2B5EF4-FFF2-40B4-BE49-F238E27FC236}">
                <a16:creationId xmlns:a16="http://schemas.microsoft.com/office/drawing/2014/main" xmlns="" id="{B0D3F399-C44A-B043-BE09-6D38F08BAD52}"/>
              </a:ext>
            </a:extLst>
          </p:cNvPr>
          <p:cNvSpPr/>
          <p:nvPr/>
        </p:nvSpPr>
        <p:spPr>
          <a:xfrm>
            <a:off x="6843675" y="1219202"/>
            <a:ext cx="2139632" cy="2285998"/>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spcAft>
                <a:spcPct val="35000"/>
              </a:spcAft>
            </a:pPr>
            <a:r>
              <a:rPr lang="en-US" sz="1200" b="1" u="sng" dirty="0" smtClean="0">
                <a:solidFill>
                  <a:srgbClr val="000000"/>
                </a:solidFill>
              </a:rPr>
              <a:t>Molecular </a:t>
            </a:r>
            <a:r>
              <a:rPr lang="en-US" sz="1200" b="1" u="sng" dirty="0">
                <a:solidFill>
                  <a:srgbClr val="000000"/>
                </a:solidFill>
              </a:rPr>
              <a:t>Genomics</a:t>
            </a:r>
          </a:p>
          <a:p>
            <a:pPr marL="171450" indent="-171450" defTabSz="2889250" eaLnBrk="1" fontAlgn="auto" hangingPunct="1">
              <a:spcAft>
                <a:spcPct val="35000"/>
              </a:spcAft>
              <a:buFont typeface="Wingdings" panose="05000000000000000000" pitchFamily="2" charset="2"/>
              <a:buChar char="v"/>
            </a:pPr>
            <a:r>
              <a:rPr lang="en-US" sz="1100" dirty="0">
                <a:solidFill>
                  <a:srgbClr val="000000"/>
                </a:solidFill>
              </a:rPr>
              <a:t>Peter O’Donnell, MD</a:t>
            </a:r>
          </a:p>
          <a:p>
            <a:pPr defTabSz="2889250" eaLnBrk="1" fontAlgn="auto" hangingPunct="1">
              <a:spcAft>
                <a:spcPct val="35000"/>
              </a:spcAft>
            </a:pPr>
            <a:r>
              <a:rPr lang="en-US" sz="1100" dirty="0" smtClean="0">
                <a:solidFill>
                  <a:srgbClr val="000000"/>
                </a:solidFill>
              </a:rPr>
              <a:t>Jeremy Segal MD, PhD</a:t>
            </a:r>
          </a:p>
          <a:p>
            <a:pPr defTabSz="2889250" eaLnBrk="1" fontAlgn="auto" hangingPunct="1">
              <a:spcAft>
                <a:spcPct val="35000"/>
              </a:spcAft>
            </a:pPr>
            <a:r>
              <a:rPr lang="en-US" sz="1100" dirty="0" smtClean="0">
                <a:solidFill>
                  <a:srgbClr val="000000"/>
                </a:solidFill>
              </a:rPr>
              <a:t>Sean </a:t>
            </a:r>
            <a:r>
              <a:rPr lang="en-US" sz="1100" dirty="0" err="1" smtClean="0">
                <a:solidFill>
                  <a:srgbClr val="000000"/>
                </a:solidFill>
              </a:rPr>
              <a:t>Pitroda</a:t>
            </a:r>
            <a:r>
              <a:rPr lang="en-US" sz="1100" dirty="0" smtClean="0">
                <a:solidFill>
                  <a:srgbClr val="000000"/>
                </a:solidFill>
              </a:rPr>
              <a:t>, MD</a:t>
            </a:r>
          </a:p>
          <a:p>
            <a:pPr defTabSz="2889250" eaLnBrk="1" fontAlgn="auto" hangingPunct="1">
              <a:spcAft>
                <a:spcPct val="35000"/>
              </a:spcAft>
            </a:pPr>
            <a:r>
              <a:rPr lang="en-US" sz="1100" dirty="0" smtClean="0">
                <a:solidFill>
                  <a:srgbClr val="000000"/>
                </a:solidFill>
              </a:rPr>
              <a:t>Yu-Ying He, PhD</a:t>
            </a:r>
            <a:endParaRPr lang="en-US" sz="1100" dirty="0">
              <a:solidFill>
                <a:srgbClr val="000000"/>
              </a:solidFill>
            </a:endParaRP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Next Generation Sequencing</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Personalized Medicine</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Bio Informatics</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Artificial Intelligence (AI</a:t>
            </a:r>
            <a:r>
              <a:rPr lang="en-US" sz="950" dirty="0" smtClean="0">
                <a:solidFill>
                  <a:srgbClr val="000000"/>
                </a:solidFill>
              </a:rPr>
              <a:t>) </a:t>
            </a:r>
            <a:endParaRPr lang="en-US" sz="950" dirty="0">
              <a:solidFill>
                <a:srgbClr val="FFFFFF"/>
              </a:solidFill>
            </a:endParaRPr>
          </a:p>
        </p:txBody>
      </p:sp>
      <p:sp>
        <p:nvSpPr>
          <p:cNvPr id="38" name="Freeform 37">
            <a:extLst>
              <a:ext uri="{FF2B5EF4-FFF2-40B4-BE49-F238E27FC236}">
                <a16:creationId xmlns:a16="http://schemas.microsoft.com/office/drawing/2014/main" xmlns="" id="{C4EF99DF-6DC5-F646-B929-B28188A9B6D5}"/>
              </a:ext>
            </a:extLst>
          </p:cNvPr>
          <p:cNvSpPr/>
          <p:nvPr/>
        </p:nvSpPr>
        <p:spPr>
          <a:xfrm>
            <a:off x="4717590" y="1219202"/>
            <a:ext cx="2113647" cy="2285998"/>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spcAft>
                <a:spcPct val="35000"/>
              </a:spcAft>
            </a:pPr>
            <a:endParaRPr lang="en-US" sz="1200" b="1" u="sng" dirty="0">
              <a:solidFill>
                <a:srgbClr val="000000"/>
              </a:solidFill>
            </a:endParaRPr>
          </a:p>
          <a:p>
            <a:pPr algn="ctr" defTabSz="2889250" eaLnBrk="1" fontAlgn="auto" hangingPunct="1">
              <a:spcAft>
                <a:spcPct val="35000"/>
              </a:spcAft>
            </a:pPr>
            <a:r>
              <a:rPr lang="en-US" sz="1200" b="1" u="sng" dirty="0">
                <a:solidFill>
                  <a:srgbClr val="000000"/>
                </a:solidFill>
              </a:rPr>
              <a:t>Cellular Therapy</a:t>
            </a:r>
          </a:p>
          <a:p>
            <a:pPr marL="171450" indent="-171450" defTabSz="2889250" eaLnBrk="1" fontAlgn="auto" hangingPunct="1">
              <a:spcAft>
                <a:spcPct val="35000"/>
              </a:spcAft>
              <a:buFont typeface="Wingdings" panose="05000000000000000000" pitchFamily="2" charset="2"/>
              <a:buChar char="v"/>
            </a:pPr>
            <a:r>
              <a:rPr lang="en-US" sz="1200" dirty="0" smtClean="0">
                <a:solidFill>
                  <a:srgbClr val="000000"/>
                </a:solidFill>
              </a:rPr>
              <a:t>Michael Bishop, MD</a:t>
            </a:r>
            <a:endParaRPr lang="en-US" sz="1200" dirty="0">
              <a:solidFill>
                <a:srgbClr val="000000"/>
              </a:solidFill>
            </a:endParaRPr>
          </a:p>
          <a:p>
            <a:pPr defTabSz="2889250" eaLnBrk="1" fontAlgn="auto" hangingPunct="1">
              <a:spcAft>
                <a:spcPct val="35000"/>
              </a:spcAft>
            </a:pPr>
            <a:r>
              <a:rPr lang="en-US" sz="1200" dirty="0" smtClean="0">
                <a:solidFill>
                  <a:srgbClr val="000000"/>
                </a:solidFill>
              </a:rPr>
              <a:t>    Amittha Wickrema,    PhD</a:t>
            </a:r>
          </a:p>
          <a:p>
            <a:pPr defTabSz="2889250" eaLnBrk="1" fontAlgn="auto" hangingPunct="1">
              <a:spcAft>
                <a:spcPct val="35000"/>
              </a:spcAft>
            </a:pPr>
            <a:r>
              <a:rPr lang="en-US" sz="1200" dirty="0" smtClean="0">
                <a:solidFill>
                  <a:srgbClr val="000000"/>
                </a:solidFill>
              </a:rPr>
              <a:t>   Hans Schreiber, PhD</a:t>
            </a:r>
            <a:endParaRPr lang="en-US" sz="1200" dirty="0">
              <a:solidFill>
                <a:srgbClr val="000000"/>
              </a:solidFill>
            </a:endParaRP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Cell processing</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Translational research</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CAR T-Cell</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Solid tumors</a:t>
            </a:r>
          </a:p>
          <a:p>
            <a:pPr algn="ctr" defTabSz="2889250" eaLnBrk="1" fontAlgn="auto" hangingPunct="1">
              <a:spcAft>
                <a:spcPct val="35000"/>
              </a:spcAft>
            </a:pPr>
            <a:endParaRPr lang="en-US" sz="1200" dirty="0">
              <a:solidFill>
                <a:srgbClr val="FFFFFF"/>
              </a:solidFill>
            </a:endParaRPr>
          </a:p>
        </p:txBody>
      </p:sp>
      <p:sp>
        <p:nvSpPr>
          <p:cNvPr id="39" name="Freeform 38">
            <a:extLst>
              <a:ext uri="{FF2B5EF4-FFF2-40B4-BE49-F238E27FC236}">
                <a16:creationId xmlns:a16="http://schemas.microsoft.com/office/drawing/2014/main" xmlns="" id="{C15AC42C-1740-6E44-B74B-4362D97CB343}"/>
              </a:ext>
            </a:extLst>
          </p:cNvPr>
          <p:cNvSpPr/>
          <p:nvPr/>
        </p:nvSpPr>
        <p:spPr>
          <a:xfrm>
            <a:off x="2554322" y="1219200"/>
            <a:ext cx="2108725" cy="2286000"/>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spcAft>
                <a:spcPct val="35000"/>
              </a:spcAft>
            </a:pPr>
            <a:endParaRPr lang="en-US" sz="1200" b="1" u="sng" dirty="0">
              <a:solidFill>
                <a:srgbClr val="000000"/>
              </a:solidFill>
            </a:endParaRPr>
          </a:p>
          <a:p>
            <a:pPr algn="ctr" defTabSz="2889250" eaLnBrk="1" fontAlgn="auto" hangingPunct="1">
              <a:spcAft>
                <a:spcPct val="35000"/>
              </a:spcAft>
            </a:pPr>
            <a:endParaRPr lang="en-US" sz="1200" b="1" u="sng" dirty="0" smtClean="0">
              <a:solidFill>
                <a:srgbClr val="000000"/>
              </a:solidFill>
            </a:endParaRPr>
          </a:p>
          <a:p>
            <a:pPr algn="ctr" defTabSz="2889250" eaLnBrk="1" fontAlgn="auto" hangingPunct="1">
              <a:spcAft>
                <a:spcPct val="35000"/>
              </a:spcAft>
            </a:pPr>
            <a:r>
              <a:rPr lang="en-US" sz="1200" b="1" u="sng" dirty="0" smtClean="0">
                <a:solidFill>
                  <a:srgbClr val="000000"/>
                </a:solidFill>
              </a:rPr>
              <a:t>Immuno-oncology</a:t>
            </a:r>
            <a:endParaRPr lang="en-US" sz="1200" b="1" u="sng" dirty="0">
              <a:solidFill>
                <a:srgbClr val="000000"/>
              </a:solidFill>
            </a:endParaRPr>
          </a:p>
          <a:p>
            <a:pPr marL="171450" indent="-171450" defTabSz="2889250" eaLnBrk="1" fontAlgn="auto" hangingPunct="1">
              <a:spcAft>
                <a:spcPct val="35000"/>
              </a:spcAft>
              <a:buFont typeface="Wingdings" panose="05000000000000000000" pitchFamily="2" charset="2"/>
              <a:buChar char="v"/>
            </a:pPr>
            <a:r>
              <a:rPr lang="en-US" sz="1200" dirty="0">
                <a:solidFill>
                  <a:srgbClr val="000000"/>
                </a:solidFill>
              </a:rPr>
              <a:t>Justin Kline, MD</a:t>
            </a:r>
          </a:p>
          <a:p>
            <a:pPr defTabSz="2889250" eaLnBrk="1" fontAlgn="auto" hangingPunct="1">
              <a:spcAft>
                <a:spcPct val="35000"/>
              </a:spcAft>
            </a:pPr>
            <a:r>
              <a:rPr lang="en-US" sz="1200" dirty="0" smtClean="0">
                <a:solidFill>
                  <a:srgbClr val="000000"/>
                </a:solidFill>
              </a:rPr>
              <a:t>    Thomas Gajewski,     MD, PhD</a:t>
            </a:r>
            <a:endParaRPr lang="en-US" sz="1200" dirty="0">
              <a:solidFill>
                <a:srgbClr val="000000"/>
              </a:solidFill>
            </a:endParaRPr>
          </a:p>
          <a:p>
            <a:pPr defTabSz="2889250" eaLnBrk="1" fontAlgn="auto" hangingPunct="1">
              <a:spcAft>
                <a:spcPct val="35000"/>
              </a:spcAft>
            </a:pPr>
            <a:r>
              <a:rPr lang="en-US" sz="1200" dirty="0" smtClean="0">
                <a:solidFill>
                  <a:srgbClr val="000000"/>
                </a:solidFill>
              </a:rPr>
              <a:t>    Randy </a:t>
            </a:r>
            <a:r>
              <a:rPr lang="en-US" sz="1200" dirty="0" err="1" smtClean="0">
                <a:solidFill>
                  <a:srgbClr val="000000"/>
                </a:solidFill>
              </a:rPr>
              <a:t>Sweiss</a:t>
            </a:r>
            <a:r>
              <a:rPr lang="en-US" sz="1200" dirty="0" smtClean="0">
                <a:solidFill>
                  <a:srgbClr val="000000"/>
                </a:solidFill>
              </a:rPr>
              <a:t>, MD</a:t>
            </a:r>
            <a:endParaRPr lang="en-US" sz="1200" dirty="0">
              <a:solidFill>
                <a:srgbClr val="000000"/>
              </a:solidFill>
            </a:endParaRP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Drug development</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Toxicities</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Biomarker-directed immunotherapy </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Clinical trials</a:t>
            </a:r>
          </a:p>
          <a:p>
            <a:pPr algn="ctr" defTabSz="2889250" eaLnBrk="1" fontAlgn="auto" hangingPunct="1">
              <a:spcAft>
                <a:spcPct val="35000"/>
              </a:spcAft>
            </a:pPr>
            <a:endParaRPr lang="en-US" sz="1200" dirty="0">
              <a:solidFill>
                <a:srgbClr val="FFFFFF"/>
              </a:solidFill>
            </a:endParaRPr>
          </a:p>
        </p:txBody>
      </p:sp>
      <p:sp>
        <p:nvSpPr>
          <p:cNvPr id="40" name="Freeform 39">
            <a:extLst>
              <a:ext uri="{FF2B5EF4-FFF2-40B4-BE49-F238E27FC236}">
                <a16:creationId xmlns:a16="http://schemas.microsoft.com/office/drawing/2014/main" xmlns="" id="{C462D39C-767C-5343-AD35-76B3C67A212C}"/>
              </a:ext>
            </a:extLst>
          </p:cNvPr>
          <p:cNvSpPr/>
          <p:nvPr/>
        </p:nvSpPr>
        <p:spPr>
          <a:xfrm>
            <a:off x="237676" y="1187366"/>
            <a:ext cx="2233748" cy="2317834"/>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spcAft>
                <a:spcPct val="35000"/>
              </a:spcAft>
            </a:pPr>
            <a:r>
              <a:rPr lang="en-US" sz="1200" b="1" u="sng" dirty="0" smtClean="0">
                <a:solidFill>
                  <a:srgbClr val="000000"/>
                </a:solidFill>
              </a:rPr>
              <a:t>Genetics/Prevention</a:t>
            </a:r>
            <a:endParaRPr lang="en-US" sz="1200" dirty="0" smtClean="0">
              <a:solidFill>
                <a:srgbClr val="000000"/>
              </a:solidFill>
            </a:endParaRPr>
          </a:p>
          <a:p>
            <a:pPr marL="171450" indent="-171450" defTabSz="2889250" eaLnBrk="1" fontAlgn="auto" hangingPunct="1">
              <a:spcAft>
                <a:spcPct val="35000"/>
              </a:spcAft>
              <a:buFont typeface="Wingdings" panose="05000000000000000000" pitchFamily="2" charset="2"/>
              <a:buChar char="v"/>
            </a:pPr>
            <a:r>
              <a:rPr lang="en-US" sz="1200" dirty="0" smtClean="0">
                <a:solidFill>
                  <a:srgbClr val="000000"/>
                </a:solidFill>
              </a:rPr>
              <a:t>Iris </a:t>
            </a:r>
            <a:r>
              <a:rPr lang="en-US" sz="1200" dirty="0">
                <a:solidFill>
                  <a:srgbClr val="000000"/>
                </a:solidFill>
              </a:rPr>
              <a:t>Romero, MD</a:t>
            </a:r>
          </a:p>
          <a:p>
            <a:pPr defTabSz="2889250" eaLnBrk="1" fontAlgn="auto" hangingPunct="1">
              <a:spcAft>
                <a:spcPct val="35000"/>
              </a:spcAft>
            </a:pPr>
            <a:r>
              <a:rPr lang="en-US" sz="1200" dirty="0" smtClean="0">
                <a:solidFill>
                  <a:srgbClr val="000000"/>
                </a:solidFill>
              </a:rPr>
              <a:t>   </a:t>
            </a:r>
            <a:r>
              <a:rPr lang="en-US" sz="1200" dirty="0" err="1" smtClean="0">
                <a:solidFill>
                  <a:srgbClr val="000000"/>
                </a:solidFill>
              </a:rPr>
              <a:t>Jagoda</a:t>
            </a:r>
            <a:r>
              <a:rPr lang="en-US" sz="1200" dirty="0" smtClean="0">
                <a:solidFill>
                  <a:srgbClr val="000000"/>
                </a:solidFill>
              </a:rPr>
              <a:t> </a:t>
            </a:r>
            <a:r>
              <a:rPr lang="en-US" sz="1200" dirty="0" err="1" smtClean="0">
                <a:solidFill>
                  <a:srgbClr val="000000"/>
                </a:solidFill>
              </a:rPr>
              <a:t>Jasielec</a:t>
            </a:r>
            <a:r>
              <a:rPr lang="en-US" sz="1200" dirty="0" smtClean="0">
                <a:solidFill>
                  <a:srgbClr val="000000"/>
                </a:solidFill>
              </a:rPr>
              <a:t>, MD</a:t>
            </a:r>
            <a:endParaRPr lang="en-US" sz="1200" dirty="0">
              <a:solidFill>
                <a:srgbClr val="000000"/>
              </a:solidFill>
            </a:endParaRPr>
          </a:p>
          <a:p>
            <a:pPr defTabSz="2889250" eaLnBrk="1" fontAlgn="auto" hangingPunct="1">
              <a:spcAft>
                <a:spcPct val="35000"/>
              </a:spcAft>
            </a:pPr>
            <a:r>
              <a:rPr lang="en-US" sz="1200" dirty="0" smtClean="0">
                <a:solidFill>
                  <a:srgbClr val="000000"/>
                </a:solidFill>
              </a:rPr>
              <a:t>   Karen Kim, MD</a:t>
            </a:r>
            <a:endParaRPr lang="en-US" sz="1200" dirty="0">
              <a:solidFill>
                <a:srgbClr val="000000"/>
              </a:solidFill>
            </a:endParaRPr>
          </a:p>
          <a:p>
            <a:pPr defTabSz="2889250" eaLnBrk="1" fontAlgn="auto" hangingPunct="1">
              <a:spcAft>
                <a:spcPct val="35000"/>
              </a:spcAft>
            </a:pPr>
            <a:r>
              <a:rPr lang="en-US" sz="1200" dirty="0" smtClean="0">
                <a:solidFill>
                  <a:srgbClr val="000000"/>
                </a:solidFill>
              </a:rPr>
              <a:t>   </a:t>
            </a:r>
            <a:r>
              <a:rPr lang="en-US" sz="1200" dirty="0" err="1" smtClean="0">
                <a:solidFill>
                  <a:srgbClr val="000000"/>
                </a:solidFill>
              </a:rPr>
              <a:t>Marshan</a:t>
            </a:r>
            <a:r>
              <a:rPr lang="en-US" sz="1200" dirty="0" smtClean="0">
                <a:solidFill>
                  <a:srgbClr val="000000"/>
                </a:solidFill>
              </a:rPr>
              <a:t> Tan, MD</a:t>
            </a:r>
            <a:endParaRPr lang="en-US" sz="1200" dirty="0">
              <a:solidFill>
                <a:srgbClr val="000000"/>
              </a:solidFill>
            </a:endParaRP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Cancer Risk</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Pharmacogenomics</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Germ Line Mutations</a:t>
            </a:r>
          </a:p>
        </p:txBody>
      </p:sp>
      <p:sp>
        <p:nvSpPr>
          <p:cNvPr id="41" name="Freeform 40">
            <a:extLst>
              <a:ext uri="{FF2B5EF4-FFF2-40B4-BE49-F238E27FC236}">
                <a16:creationId xmlns:a16="http://schemas.microsoft.com/office/drawing/2014/main" xmlns="" id="{72FA871B-50E0-1B4F-BF53-FCA07778CB10}"/>
              </a:ext>
            </a:extLst>
          </p:cNvPr>
          <p:cNvSpPr/>
          <p:nvPr/>
        </p:nvSpPr>
        <p:spPr>
          <a:xfrm>
            <a:off x="262508" y="3581400"/>
            <a:ext cx="2228144" cy="2224357"/>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spcAft>
                <a:spcPct val="35000"/>
              </a:spcAft>
            </a:pPr>
            <a:endParaRPr lang="en-US" sz="1200" dirty="0">
              <a:solidFill>
                <a:srgbClr val="FFFFFF"/>
              </a:solidFill>
            </a:endParaRPr>
          </a:p>
          <a:p>
            <a:pPr algn="ctr" defTabSz="2889250" eaLnBrk="1" fontAlgn="auto" hangingPunct="1">
              <a:spcAft>
                <a:spcPct val="35000"/>
              </a:spcAft>
            </a:pPr>
            <a:r>
              <a:rPr lang="en-US" sz="1200" b="1" u="sng" dirty="0">
                <a:solidFill>
                  <a:srgbClr val="000000"/>
                </a:solidFill>
              </a:rPr>
              <a:t>Advanced Imaging</a:t>
            </a:r>
          </a:p>
          <a:p>
            <a:pPr marL="171450" indent="-171450" defTabSz="2889250" eaLnBrk="1" fontAlgn="auto" hangingPunct="1">
              <a:spcAft>
                <a:spcPct val="35000"/>
              </a:spcAft>
              <a:buFont typeface="Wingdings" panose="05000000000000000000" pitchFamily="2" charset="2"/>
              <a:buChar char="v"/>
            </a:pPr>
            <a:r>
              <a:rPr lang="en-US" sz="1200" dirty="0">
                <a:solidFill>
                  <a:srgbClr val="000000"/>
                </a:solidFill>
              </a:rPr>
              <a:t>Mary Ellen Geiger, PhD</a:t>
            </a:r>
          </a:p>
          <a:p>
            <a:pPr defTabSz="2889250" eaLnBrk="1" fontAlgn="auto" hangingPunct="1">
              <a:spcAft>
                <a:spcPct val="35000"/>
              </a:spcAft>
            </a:pPr>
            <a:r>
              <a:rPr lang="en-US" sz="1200" dirty="0" smtClean="0">
                <a:solidFill>
                  <a:srgbClr val="000000"/>
                </a:solidFill>
              </a:rPr>
              <a:t>Deepa Sheth, MD</a:t>
            </a:r>
            <a:endParaRPr lang="en-US" sz="1200" dirty="0">
              <a:solidFill>
                <a:srgbClr val="000000"/>
              </a:solidFill>
            </a:endParaRPr>
          </a:p>
          <a:p>
            <a:pPr defTabSz="2889250" eaLnBrk="1" fontAlgn="auto" hangingPunct="1">
              <a:spcAft>
                <a:spcPct val="35000"/>
              </a:spcAft>
            </a:pPr>
            <a:r>
              <a:rPr lang="en-US" sz="1200" dirty="0" smtClean="0">
                <a:solidFill>
                  <a:srgbClr val="000000"/>
                </a:solidFill>
              </a:rPr>
              <a:t>Raymond Moellering, PhD</a:t>
            </a:r>
            <a:endParaRPr lang="en-US" sz="1200" dirty="0">
              <a:solidFill>
                <a:srgbClr val="000000"/>
              </a:solidFill>
            </a:endParaRP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Screening, risk, early detection</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Artificial Intelligence (AI)</a:t>
            </a:r>
          </a:p>
          <a:p>
            <a:pPr marL="171450" indent="-171450" defTabSz="2889250" eaLnBrk="1" fontAlgn="auto" hangingPunct="1">
              <a:spcAft>
                <a:spcPct val="35000"/>
              </a:spcAft>
              <a:buFont typeface="Arial" panose="020B0604020202020204" pitchFamily="34" charset="0"/>
              <a:buChar char="•"/>
            </a:pPr>
            <a:r>
              <a:rPr lang="en-US" sz="950" dirty="0">
                <a:solidFill>
                  <a:srgbClr val="000000"/>
                </a:solidFill>
              </a:rPr>
              <a:t>Bio Informatics</a:t>
            </a:r>
          </a:p>
          <a:p>
            <a:pPr algn="ctr" defTabSz="2889250" eaLnBrk="1" fontAlgn="auto" hangingPunct="1">
              <a:spcAft>
                <a:spcPct val="35000"/>
              </a:spcAft>
            </a:pPr>
            <a:endParaRPr lang="en-US" sz="1200" dirty="0">
              <a:solidFill>
                <a:srgbClr val="FFFFFF"/>
              </a:solidFill>
            </a:endParaRPr>
          </a:p>
        </p:txBody>
      </p:sp>
      <p:sp>
        <p:nvSpPr>
          <p:cNvPr id="42" name="Freeform 41">
            <a:extLst>
              <a:ext uri="{FF2B5EF4-FFF2-40B4-BE49-F238E27FC236}">
                <a16:creationId xmlns:a16="http://schemas.microsoft.com/office/drawing/2014/main" xmlns="" id="{C3B814D6-2570-AD43-942A-35C7440E9DD3}"/>
              </a:ext>
            </a:extLst>
          </p:cNvPr>
          <p:cNvSpPr/>
          <p:nvPr/>
        </p:nvSpPr>
        <p:spPr>
          <a:xfrm>
            <a:off x="2554323" y="3581401"/>
            <a:ext cx="2108724" cy="2200856"/>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defTabSz="2889250" eaLnBrk="1" fontAlgn="auto" hangingPunct="1">
              <a:spcAft>
                <a:spcPct val="35000"/>
              </a:spcAft>
            </a:pPr>
            <a:r>
              <a:rPr lang="en-US" sz="1200" b="1" u="sng" dirty="0">
                <a:solidFill>
                  <a:srgbClr val="000000"/>
                </a:solidFill>
              </a:rPr>
              <a:t>Pioneering </a:t>
            </a:r>
            <a:r>
              <a:rPr lang="en-US" sz="1200" b="1" u="sng" dirty="0" smtClean="0">
                <a:solidFill>
                  <a:srgbClr val="000000"/>
                </a:solidFill>
              </a:rPr>
              <a:t>Research</a:t>
            </a:r>
            <a:r>
              <a:rPr lang="en-US" sz="1200" b="1" baseline="30000" dirty="0" smtClean="0">
                <a:solidFill>
                  <a:srgbClr val="000000"/>
                </a:solidFill>
              </a:rPr>
              <a:t>+</a:t>
            </a:r>
            <a:endParaRPr lang="en-US" sz="1200" b="1" baseline="30000" dirty="0">
              <a:solidFill>
                <a:srgbClr val="000000"/>
              </a:solidFill>
            </a:endParaRPr>
          </a:p>
          <a:p>
            <a:pPr marL="171450" indent="-171450" defTabSz="2889250" eaLnBrk="1" fontAlgn="auto" hangingPunct="1">
              <a:spcAft>
                <a:spcPct val="35000"/>
              </a:spcAft>
              <a:buFont typeface="Wingdings" panose="05000000000000000000" pitchFamily="2" charset="2"/>
              <a:buChar char="v"/>
            </a:pPr>
            <a:r>
              <a:rPr lang="en-US" sz="900" b="1" dirty="0">
                <a:solidFill>
                  <a:srgbClr val="000000"/>
                </a:solidFill>
              </a:rPr>
              <a:t>Walter Stadler, MD</a:t>
            </a:r>
          </a:p>
          <a:p>
            <a:pPr defTabSz="2889250" eaLnBrk="1" fontAlgn="auto" hangingPunct="1">
              <a:spcAft>
                <a:spcPct val="35000"/>
              </a:spcAft>
            </a:pPr>
            <a:r>
              <a:rPr lang="en-US" sz="900" b="1" dirty="0" smtClean="0">
                <a:solidFill>
                  <a:srgbClr val="000000"/>
                </a:solidFill>
              </a:rPr>
              <a:t>Gini Fleming, MD</a:t>
            </a:r>
            <a:endParaRPr lang="en-US" sz="900" b="1" dirty="0">
              <a:solidFill>
                <a:srgbClr val="000000"/>
              </a:solidFill>
            </a:endParaRPr>
          </a:p>
          <a:p>
            <a:pPr defTabSz="2889250" eaLnBrk="1" fontAlgn="auto" hangingPunct="1">
              <a:spcAft>
                <a:spcPct val="35000"/>
              </a:spcAft>
            </a:pPr>
            <a:r>
              <a:rPr lang="en-US" sz="900" b="1" dirty="0" smtClean="0">
                <a:solidFill>
                  <a:srgbClr val="000000"/>
                </a:solidFill>
              </a:rPr>
              <a:t>Eric </a:t>
            </a:r>
            <a:r>
              <a:rPr lang="en-US" sz="900" b="1" dirty="0" err="1" smtClean="0">
                <a:solidFill>
                  <a:srgbClr val="000000"/>
                </a:solidFill>
              </a:rPr>
              <a:t>Pamer</a:t>
            </a:r>
            <a:r>
              <a:rPr lang="en-US" sz="900" b="1" dirty="0" smtClean="0">
                <a:solidFill>
                  <a:srgbClr val="000000"/>
                </a:solidFill>
              </a:rPr>
              <a:t>, MD</a:t>
            </a:r>
          </a:p>
          <a:p>
            <a:pPr defTabSz="2889250" eaLnBrk="1" fontAlgn="auto" hangingPunct="1">
              <a:spcAft>
                <a:spcPct val="35000"/>
              </a:spcAft>
            </a:pPr>
            <a:r>
              <a:rPr lang="en-US" sz="900" b="1" dirty="0" smtClean="0">
                <a:solidFill>
                  <a:srgbClr val="000000"/>
                </a:solidFill>
              </a:rPr>
              <a:t>Lucy Godley, </a:t>
            </a:r>
            <a:r>
              <a:rPr lang="en-US" sz="900" b="1" dirty="0" err="1" smtClean="0">
                <a:solidFill>
                  <a:srgbClr val="000000"/>
                </a:solidFill>
              </a:rPr>
              <a:t>MD,PhD</a:t>
            </a:r>
            <a:endParaRPr lang="en-US" sz="900" b="1" dirty="0" smtClean="0">
              <a:solidFill>
                <a:srgbClr val="000000"/>
              </a:solidFill>
            </a:endParaRPr>
          </a:p>
          <a:p>
            <a:pPr defTabSz="2889250" eaLnBrk="1" fontAlgn="auto" hangingPunct="1">
              <a:spcAft>
                <a:spcPct val="35000"/>
              </a:spcAft>
            </a:pPr>
            <a:r>
              <a:rPr lang="en-US" sz="900" b="1" dirty="0" smtClean="0">
                <a:solidFill>
                  <a:srgbClr val="000000"/>
                </a:solidFill>
              </a:rPr>
              <a:t>Habib Ahsan, PhD</a:t>
            </a:r>
            <a:endParaRPr lang="en-US" sz="900" b="1" dirty="0">
              <a:solidFill>
                <a:srgbClr val="000000"/>
              </a:solidFill>
            </a:endParaRPr>
          </a:p>
          <a:p>
            <a:pPr marL="171450" indent="-171450" defTabSz="2889250" eaLnBrk="1" fontAlgn="auto" hangingPunct="1">
              <a:spcAft>
                <a:spcPct val="35000"/>
              </a:spcAft>
              <a:buFont typeface="Arial" panose="020B0604020202020204" pitchFamily="34" charset="0"/>
              <a:buChar char="•"/>
            </a:pPr>
            <a:r>
              <a:rPr lang="en-US" sz="900" dirty="0">
                <a:solidFill>
                  <a:srgbClr val="000000"/>
                </a:solidFill>
              </a:rPr>
              <a:t>Investigator-initiated trials</a:t>
            </a:r>
          </a:p>
          <a:p>
            <a:pPr marL="171450" indent="-171450" defTabSz="2889250" eaLnBrk="1" fontAlgn="auto" hangingPunct="1">
              <a:spcAft>
                <a:spcPct val="35000"/>
              </a:spcAft>
              <a:buFont typeface="Arial" panose="020B0604020202020204" pitchFamily="34" charset="0"/>
              <a:buChar char="•"/>
            </a:pPr>
            <a:r>
              <a:rPr lang="en-US" sz="900" dirty="0">
                <a:solidFill>
                  <a:srgbClr val="000000"/>
                </a:solidFill>
              </a:rPr>
              <a:t>Phase I studies</a:t>
            </a:r>
          </a:p>
          <a:p>
            <a:pPr marL="171450" indent="-171450" defTabSz="2889250" eaLnBrk="1" fontAlgn="auto" hangingPunct="1">
              <a:spcAft>
                <a:spcPct val="35000"/>
              </a:spcAft>
              <a:buFont typeface="Arial" panose="020B0604020202020204" pitchFamily="34" charset="0"/>
              <a:buChar char="•"/>
            </a:pPr>
            <a:r>
              <a:rPr lang="en-US" sz="900" dirty="0">
                <a:solidFill>
                  <a:srgbClr val="000000"/>
                </a:solidFill>
              </a:rPr>
              <a:t>Research infrastructure</a:t>
            </a:r>
            <a:endParaRPr lang="en-US" sz="900" dirty="0">
              <a:solidFill>
                <a:srgbClr val="FFFFFF"/>
              </a:solidFill>
            </a:endParaRPr>
          </a:p>
        </p:txBody>
      </p:sp>
      <p:sp>
        <p:nvSpPr>
          <p:cNvPr id="11" name="Freeform 10">
            <a:extLst>
              <a:ext uri="{FF2B5EF4-FFF2-40B4-BE49-F238E27FC236}">
                <a16:creationId xmlns:a16="http://schemas.microsoft.com/office/drawing/2014/main" xmlns="" id="{B21AC9CD-1542-0544-883C-1B32D17EA23B}"/>
              </a:ext>
            </a:extLst>
          </p:cNvPr>
          <p:cNvSpPr/>
          <p:nvPr/>
        </p:nvSpPr>
        <p:spPr>
          <a:xfrm>
            <a:off x="990600" y="497388"/>
            <a:ext cx="7086600" cy="689978"/>
          </a:xfrm>
          <a:custGeom>
            <a:avLst/>
            <a:gdLst>
              <a:gd name="connsiteX0" fmla="*/ 0 w 8227711"/>
              <a:gd name="connsiteY0" fmla="*/ 46365 h 463652"/>
              <a:gd name="connsiteX1" fmla="*/ 46365 w 8227711"/>
              <a:gd name="connsiteY1" fmla="*/ 0 h 463652"/>
              <a:gd name="connsiteX2" fmla="*/ 8181346 w 8227711"/>
              <a:gd name="connsiteY2" fmla="*/ 0 h 463652"/>
              <a:gd name="connsiteX3" fmla="*/ 8227711 w 8227711"/>
              <a:gd name="connsiteY3" fmla="*/ 46365 h 463652"/>
              <a:gd name="connsiteX4" fmla="*/ 8227711 w 8227711"/>
              <a:gd name="connsiteY4" fmla="*/ 417287 h 463652"/>
              <a:gd name="connsiteX5" fmla="*/ 8181346 w 8227711"/>
              <a:gd name="connsiteY5" fmla="*/ 463652 h 463652"/>
              <a:gd name="connsiteX6" fmla="*/ 46365 w 8227711"/>
              <a:gd name="connsiteY6" fmla="*/ 463652 h 463652"/>
              <a:gd name="connsiteX7" fmla="*/ 0 w 8227711"/>
              <a:gd name="connsiteY7" fmla="*/ 417287 h 463652"/>
              <a:gd name="connsiteX8" fmla="*/ 0 w 8227711"/>
              <a:gd name="connsiteY8" fmla="*/ 46365 h 46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7711" h="463652">
                <a:moveTo>
                  <a:pt x="0" y="46365"/>
                </a:moveTo>
                <a:cubicBezTo>
                  <a:pt x="0" y="20758"/>
                  <a:pt x="20758" y="0"/>
                  <a:pt x="46365" y="0"/>
                </a:cubicBezTo>
                <a:lnTo>
                  <a:pt x="8181346" y="0"/>
                </a:lnTo>
                <a:cubicBezTo>
                  <a:pt x="8206953" y="0"/>
                  <a:pt x="8227711" y="20758"/>
                  <a:pt x="8227711" y="46365"/>
                </a:cubicBezTo>
                <a:lnTo>
                  <a:pt x="8227711" y="417287"/>
                </a:lnTo>
                <a:cubicBezTo>
                  <a:pt x="8227711" y="442894"/>
                  <a:pt x="8206953" y="463652"/>
                  <a:pt x="8181346" y="463652"/>
                </a:cubicBezTo>
                <a:lnTo>
                  <a:pt x="46365" y="463652"/>
                </a:lnTo>
                <a:cubicBezTo>
                  <a:pt x="20758" y="463652"/>
                  <a:pt x="0" y="442894"/>
                  <a:pt x="0" y="417287"/>
                </a:cubicBezTo>
                <a:lnTo>
                  <a:pt x="0" y="46365"/>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160" tIns="82160" rIns="82160" bIns="82160" numCol="1" spcCol="1270" anchor="ctr" anchorCtr="0">
            <a:noAutofit/>
          </a:bodyPr>
          <a:lstStyle/>
          <a:p>
            <a:pPr algn="ctr" defTabSz="800100" eaLnBrk="1" fontAlgn="auto" hangingPunct="1">
              <a:lnSpc>
                <a:spcPct val="90000"/>
              </a:lnSpc>
              <a:spcAft>
                <a:spcPct val="35000"/>
              </a:spcAft>
            </a:pPr>
            <a:endParaRPr lang="en-US" sz="1500" dirty="0" smtClean="0">
              <a:solidFill>
                <a:srgbClr val="FFFFFF"/>
              </a:solidFill>
            </a:endParaRPr>
          </a:p>
          <a:p>
            <a:pPr algn="ctr" defTabSz="800100" eaLnBrk="1" fontAlgn="auto" hangingPunct="1">
              <a:lnSpc>
                <a:spcPct val="90000"/>
              </a:lnSpc>
              <a:spcAft>
                <a:spcPct val="35000"/>
              </a:spcAft>
            </a:pPr>
            <a:endParaRPr lang="en-US" sz="1500" dirty="0">
              <a:solidFill>
                <a:srgbClr val="FFFFFF"/>
              </a:solidFill>
            </a:endParaRPr>
          </a:p>
          <a:p>
            <a:pPr algn="ctr" defTabSz="800100" eaLnBrk="1" fontAlgn="auto" hangingPunct="1">
              <a:lnSpc>
                <a:spcPct val="90000"/>
              </a:lnSpc>
              <a:spcAft>
                <a:spcPct val="35000"/>
              </a:spcAft>
            </a:pPr>
            <a:endParaRPr lang="en-US" sz="1500" dirty="0" smtClean="0">
              <a:solidFill>
                <a:srgbClr val="FFFFFF"/>
              </a:solidFill>
            </a:endParaRPr>
          </a:p>
          <a:p>
            <a:pPr algn="ctr" defTabSz="800100" eaLnBrk="1" fontAlgn="auto" hangingPunct="1">
              <a:lnSpc>
                <a:spcPct val="90000"/>
              </a:lnSpc>
              <a:spcAft>
                <a:spcPct val="35000"/>
              </a:spcAft>
            </a:pPr>
            <a:r>
              <a:rPr lang="en-US" sz="1500" b="1" dirty="0" smtClean="0">
                <a:solidFill>
                  <a:srgbClr val="FFFFFF"/>
                </a:solidFill>
              </a:rPr>
              <a:t>Drs</a:t>
            </a:r>
            <a:r>
              <a:rPr lang="en-US" sz="1500" b="1" dirty="0">
                <a:solidFill>
                  <a:srgbClr val="FFFFFF"/>
                </a:solidFill>
              </a:rPr>
              <a:t>. Mitchell Posner and Sonali Smith, Co-Directors, Cancer Service </a:t>
            </a:r>
            <a:r>
              <a:rPr lang="en-US" sz="1500" b="1" dirty="0" smtClean="0">
                <a:solidFill>
                  <a:srgbClr val="FFFFFF"/>
                </a:solidFill>
              </a:rPr>
              <a:t>Line</a:t>
            </a:r>
          </a:p>
          <a:p>
            <a:pPr algn="ctr" defTabSz="800100" eaLnBrk="1" fontAlgn="auto" hangingPunct="1">
              <a:lnSpc>
                <a:spcPct val="90000"/>
              </a:lnSpc>
              <a:spcAft>
                <a:spcPct val="35000"/>
              </a:spcAft>
            </a:pPr>
            <a:r>
              <a:rPr lang="en-US" sz="1400" b="1" dirty="0">
                <a:solidFill>
                  <a:srgbClr val="FFFFFF"/>
                </a:solidFill>
              </a:rPr>
              <a:t>Ellen Feinstein, Vice President, Cancer </a:t>
            </a:r>
            <a:r>
              <a:rPr lang="en-US" sz="1400" b="1" dirty="0" smtClean="0">
                <a:solidFill>
                  <a:srgbClr val="FFFFFF"/>
                </a:solidFill>
              </a:rPr>
              <a:t>Services</a:t>
            </a:r>
          </a:p>
          <a:p>
            <a:pPr algn="ctr" defTabSz="800100" eaLnBrk="1" fontAlgn="auto" hangingPunct="1">
              <a:lnSpc>
                <a:spcPct val="90000"/>
              </a:lnSpc>
              <a:spcAft>
                <a:spcPct val="35000"/>
              </a:spcAft>
            </a:pPr>
            <a:endParaRPr lang="en-US" sz="1500" dirty="0" smtClean="0">
              <a:solidFill>
                <a:srgbClr val="FFFFFF"/>
              </a:solidFill>
            </a:endParaRPr>
          </a:p>
          <a:p>
            <a:pPr algn="ctr" defTabSz="800100" eaLnBrk="1" fontAlgn="auto" hangingPunct="1">
              <a:lnSpc>
                <a:spcPct val="90000"/>
              </a:lnSpc>
              <a:spcAft>
                <a:spcPct val="35000"/>
              </a:spcAft>
            </a:pPr>
            <a:endParaRPr lang="en-US" sz="1500" dirty="0" smtClean="0">
              <a:solidFill>
                <a:srgbClr val="FFFFFF"/>
              </a:solidFill>
            </a:endParaRPr>
          </a:p>
          <a:p>
            <a:pPr algn="ctr" defTabSz="800100" eaLnBrk="1" fontAlgn="auto" hangingPunct="1">
              <a:lnSpc>
                <a:spcPct val="90000"/>
              </a:lnSpc>
              <a:spcAft>
                <a:spcPct val="35000"/>
              </a:spcAft>
            </a:pPr>
            <a:endParaRPr lang="en-US" sz="1500" dirty="0">
              <a:solidFill>
                <a:srgbClr val="FFFFFF"/>
              </a:solidFill>
            </a:endParaRPr>
          </a:p>
        </p:txBody>
      </p:sp>
      <p:sp>
        <p:nvSpPr>
          <p:cNvPr id="14" name="Freeform 13">
            <a:extLst>
              <a:ext uri="{FF2B5EF4-FFF2-40B4-BE49-F238E27FC236}">
                <a16:creationId xmlns:a16="http://schemas.microsoft.com/office/drawing/2014/main" xmlns="" id="{F7F69F6B-E3AB-6F4B-98E9-65088D6A5D0F}"/>
              </a:ext>
            </a:extLst>
          </p:cNvPr>
          <p:cNvSpPr/>
          <p:nvPr/>
        </p:nvSpPr>
        <p:spPr>
          <a:xfrm>
            <a:off x="4717589" y="3581402"/>
            <a:ext cx="2113647" cy="2224356"/>
          </a:xfrm>
          <a:custGeom>
            <a:avLst/>
            <a:gdLst>
              <a:gd name="connsiteX0" fmla="*/ 0 w 2632025"/>
              <a:gd name="connsiteY0" fmla="*/ 178899 h 1788988"/>
              <a:gd name="connsiteX1" fmla="*/ 178899 w 2632025"/>
              <a:gd name="connsiteY1" fmla="*/ 0 h 1788988"/>
              <a:gd name="connsiteX2" fmla="*/ 2453126 w 2632025"/>
              <a:gd name="connsiteY2" fmla="*/ 0 h 1788988"/>
              <a:gd name="connsiteX3" fmla="*/ 2632025 w 2632025"/>
              <a:gd name="connsiteY3" fmla="*/ 178899 h 1788988"/>
              <a:gd name="connsiteX4" fmla="*/ 2632025 w 2632025"/>
              <a:gd name="connsiteY4" fmla="*/ 1610089 h 1788988"/>
              <a:gd name="connsiteX5" fmla="*/ 2453126 w 2632025"/>
              <a:gd name="connsiteY5" fmla="*/ 1788988 h 1788988"/>
              <a:gd name="connsiteX6" fmla="*/ 178899 w 2632025"/>
              <a:gd name="connsiteY6" fmla="*/ 1788988 h 1788988"/>
              <a:gd name="connsiteX7" fmla="*/ 0 w 2632025"/>
              <a:gd name="connsiteY7" fmla="*/ 1610089 h 1788988"/>
              <a:gd name="connsiteX8" fmla="*/ 0 w 2632025"/>
              <a:gd name="connsiteY8" fmla="*/ 178899 h 178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025" h="1788988">
                <a:moveTo>
                  <a:pt x="0" y="178899"/>
                </a:moveTo>
                <a:cubicBezTo>
                  <a:pt x="0" y="80096"/>
                  <a:pt x="80096" y="0"/>
                  <a:pt x="178899" y="0"/>
                </a:cubicBezTo>
                <a:lnTo>
                  <a:pt x="2453126" y="0"/>
                </a:lnTo>
                <a:cubicBezTo>
                  <a:pt x="2551929" y="0"/>
                  <a:pt x="2632025" y="80096"/>
                  <a:pt x="2632025" y="178899"/>
                </a:cubicBezTo>
                <a:lnTo>
                  <a:pt x="2632025" y="1610089"/>
                </a:lnTo>
                <a:cubicBezTo>
                  <a:pt x="2632025" y="1708892"/>
                  <a:pt x="2551929" y="1788988"/>
                  <a:pt x="2453126" y="1788988"/>
                </a:cubicBezTo>
                <a:lnTo>
                  <a:pt x="178899" y="1788988"/>
                </a:lnTo>
                <a:cubicBezTo>
                  <a:pt x="80096" y="1788988"/>
                  <a:pt x="0" y="1708892"/>
                  <a:pt x="0" y="1610089"/>
                </a:cubicBezTo>
                <a:lnTo>
                  <a:pt x="0" y="178899"/>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048" tIns="300048" rIns="300048" bIns="300048" numCol="1" spcCol="1270" anchor="ctr" anchorCtr="0">
            <a:noAutofit/>
          </a:bodyPr>
          <a:lstStyle/>
          <a:p>
            <a:pPr algn="ctr" defTabSz="2889250" eaLnBrk="1" fontAlgn="auto" hangingPunct="1">
              <a:lnSpc>
                <a:spcPct val="90000"/>
              </a:lnSpc>
              <a:spcAft>
                <a:spcPct val="35000"/>
              </a:spcAft>
            </a:pPr>
            <a:r>
              <a:rPr lang="en-US" sz="1100" b="1" u="sng" dirty="0">
                <a:solidFill>
                  <a:srgbClr val="000000"/>
                </a:solidFill>
              </a:rPr>
              <a:t>Interventional Oncology</a:t>
            </a:r>
            <a:r>
              <a:rPr lang="en-US" sz="1100" dirty="0">
                <a:solidFill>
                  <a:srgbClr val="000000"/>
                </a:solidFill>
              </a:rPr>
              <a:t> </a:t>
            </a:r>
          </a:p>
          <a:p>
            <a:pPr marL="171450" indent="-171450" defTabSz="2889250" eaLnBrk="1" fontAlgn="auto" hangingPunct="1">
              <a:lnSpc>
                <a:spcPct val="90000"/>
              </a:lnSpc>
              <a:spcAft>
                <a:spcPct val="35000"/>
              </a:spcAft>
              <a:buFont typeface="Wingdings" panose="05000000000000000000" pitchFamily="2" charset="2"/>
              <a:buChar char="v"/>
            </a:pPr>
            <a:r>
              <a:rPr lang="en-US" sz="1100" dirty="0">
                <a:solidFill>
                  <a:srgbClr val="000000"/>
                </a:solidFill>
              </a:rPr>
              <a:t>Irving Waxman, MD</a:t>
            </a:r>
          </a:p>
          <a:p>
            <a:pPr defTabSz="2889250" eaLnBrk="1" fontAlgn="auto" hangingPunct="1">
              <a:lnSpc>
                <a:spcPct val="90000"/>
              </a:lnSpc>
              <a:spcAft>
                <a:spcPct val="35000"/>
              </a:spcAft>
            </a:pPr>
            <a:r>
              <a:rPr lang="en-US" sz="1100" dirty="0" smtClean="0">
                <a:solidFill>
                  <a:srgbClr val="000000"/>
                </a:solidFill>
              </a:rPr>
              <a:t>Hiroyuki Abe, MD, PhD</a:t>
            </a:r>
            <a:endParaRPr lang="en-US" sz="1100" dirty="0">
              <a:solidFill>
                <a:srgbClr val="000000"/>
              </a:solidFill>
            </a:endParaRPr>
          </a:p>
          <a:p>
            <a:pPr defTabSz="2889250" eaLnBrk="1" fontAlgn="auto" hangingPunct="1">
              <a:lnSpc>
                <a:spcPct val="90000"/>
              </a:lnSpc>
              <a:spcAft>
                <a:spcPct val="35000"/>
              </a:spcAft>
            </a:pPr>
            <a:r>
              <a:rPr lang="en-US" sz="1100" dirty="0" smtClean="0">
                <a:solidFill>
                  <a:srgbClr val="000000"/>
                </a:solidFill>
              </a:rPr>
              <a:t>Brian Funaki, MD</a:t>
            </a:r>
            <a:endParaRPr lang="en-US" sz="1100" dirty="0">
              <a:solidFill>
                <a:srgbClr val="000000"/>
              </a:solidFill>
            </a:endParaRPr>
          </a:p>
          <a:p>
            <a:pPr defTabSz="2889250" eaLnBrk="1" fontAlgn="auto" hangingPunct="1">
              <a:lnSpc>
                <a:spcPct val="90000"/>
              </a:lnSpc>
              <a:spcAft>
                <a:spcPct val="35000"/>
              </a:spcAft>
            </a:pPr>
            <a:endParaRPr lang="en-US" sz="1100" dirty="0">
              <a:solidFill>
                <a:srgbClr val="000000"/>
              </a:solidFill>
            </a:endParaRPr>
          </a:p>
          <a:p>
            <a:pPr marL="171450" indent="-171450" defTabSz="2889250" eaLnBrk="1" fontAlgn="auto" hangingPunct="1">
              <a:lnSpc>
                <a:spcPct val="90000"/>
              </a:lnSpc>
              <a:spcAft>
                <a:spcPct val="35000"/>
              </a:spcAft>
              <a:buFont typeface="Arial" panose="020B0604020202020204" pitchFamily="34" charset="0"/>
              <a:buChar char="•"/>
            </a:pPr>
            <a:r>
              <a:rPr lang="en-US" sz="950" dirty="0">
                <a:solidFill>
                  <a:srgbClr val="000000"/>
                </a:solidFill>
              </a:rPr>
              <a:t>Minimally invasive diagnostics</a:t>
            </a:r>
          </a:p>
          <a:p>
            <a:pPr marL="171450" indent="-171450" defTabSz="2889250" eaLnBrk="1" fontAlgn="auto" hangingPunct="1">
              <a:lnSpc>
                <a:spcPct val="90000"/>
              </a:lnSpc>
              <a:spcAft>
                <a:spcPct val="35000"/>
              </a:spcAft>
              <a:buFont typeface="Arial" panose="020B0604020202020204" pitchFamily="34" charset="0"/>
              <a:buChar char="•"/>
            </a:pPr>
            <a:r>
              <a:rPr lang="en-US" sz="950" dirty="0">
                <a:solidFill>
                  <a:srgbClr val="000000"/>
                </a:solidFill>
              </a:rPr>
              <a:t>Novel interventional therapeutics</a:t>
            </a:r>
          </a:p>
        </p:txBody>
      </p:sp>
      <p:sp>
        <p:nvSpPr>
          <p:cNvPr id="3" name="TextBox 2"/>
          <p:cNvSpPr txBox="1"/>
          <p:nvPr/>
        </p:nvSpPr>
        <p:spPr>
          <a:xfrm>
            <a:off x="1577345" y="5837567"/>
            <a:ext cx="7434448" cy="754053"/>
          </a:xfrm>
          <a:prstGeom prst="rect">
            <a:avLst/>
          </a:prstGeom>
          <a:noFill/>
        </p:spPr>
        <p:txBody>
          <a:bodyPr wrap="square" rtlCol="0">
            <a:spAutoFit/>
          </a:bodyPr>
          <a:lstStyle/>
          <a:p>
            <a:pPr eaLnBrk="1" fontAlgn="auto" hangingPunct="1">
              <a:spcBef>
                <a:spcPts val="0"/>
              </a:spcBef>
              <a:spcAft>
                <a:spcPts val="0"/>
              </a:spcAft>
            </a:pPr>
            <a:r>
              <a:rPr lang="en-US" sz="800" dirty="0" smtClean="0">
                <a:solidFill>
                  <a:srgbClr val="000000"/>
                </a:solidFill>
                <a:latin typeface="Arial"/>
              </a:rPr>
              <a:t>* </a:t>
            </a:r>
            <a:r>
              <a:rPr lang="en-US" sz="700" dirty="0" smtClean="0">
                <a:solidFill>
                  <a:srgbClr val="000000"/>
                </a:solidFill>
                <a:latin typeface="Arial"/>
              </a:rPr>
              <a:t>Enabling </a:t>
            </a:r>
            <a:r>
              <a:rPr lang="en-US" sz="700" dirty="0">
                <a:solidFill>
                  <a:srgbClr val="000000"/>
                </a:solidFill>
                <a:latin typeface="Arial"/>
              </a:rPr>
              <a:t>programs </a:t>
            </a:r>
            <a:r>
              <a:rPr lang="en-US" sz="700" dirty="0" smtClean="0">
                <a:solidFill>
                  <a:srgbClr val="000000"/>
                </a:solidFill>
                <a:latin typeface="Arial"/>
              </a:rPr>
              <a:t>are supported by the Comprehensive Cancer Center  clinicians and researchers, with  themes </a:t>
            </a:r>
            <a:r>
              <a:rPr lang="en-US" sz="700" dirty="0">
                <a:solidFill>
                  <a:srgbClr val="000000"/>
                </a:solidFill>
                <a:latin typeface="Arial"/>
              </a:rPr>
              <a:t>that affect a broad group of disease agnostic patient </a:t>
            </a:r>
            <a:r>
              <a:rPr lang="en-US" sz="700" dirty="0" smtClean="0">
                <a:solidFill>
                  <a:srgbClr val="000000"/>
                </a:solidFill>
                <a:latin typeface="Arial"/>
              </a:rPr>
              <a:t>issues. </a:t>
            </a:r>
            <a:r>
              <a:rPr lang="en-US" sz="700" dirty="0">
                <a:solidFill>
                  <a:srgbClr val="000000"/>
                </a:solidFill>
                <a:latin typeface="Arial"/>
              </a:rPr>
              <a:t>The enabling programs recognize that certain aspects of cancer and the cancer </a:t>
            </a:r>
            <a:r>
              <a:rPr lang="en-US" sz="700" dirty="0" smtClean="0">
                <a:solidFill>
                  <a:srgbClr val="000000"/>
                </a:solidFill>
                <a:latin typeface="Arial"/>
              </a:rPr>
              <a:t>journey are </a:t>
            </a:r>
            <a:r>
              <a:rPr lang="en-US" sz="700" dirty="0">
                <a:solidFill>
                  <a:srgbClr val="000000"/>
                </a:solidFill>
                <a:latin typeface="Arial"/>
              </a:rPr>
              <a:t>not directly related to a specific diagnosis, but will still impact patients and patient care.  Having a coordinated program via the </a:t>
            </a:r>
            <a:r>
              <a:rPr lang="en-US" sz="700" dirty="0" smtClean="0">
                <a:solidFill>
                  <a:srgbClr val="000000"/>
                </a:solidFill>
                <a:latin typeface="Arial"/>
              </a:rPr>
              <a:t>Comprehensive Cancer Center and Cancer </a:t>
            </a:r>
            <a:r>
              <a:rPr lang="en-US" sz="700" dirty="0">
                <a:solidFill>
                  <a:srgbClr val="000000"/>
                </a:solidFill>
                <a:latin typeface="Arial"/>
              </a:rPr>
              <a:t>Service Line </a:t>
            </a:r>
            <a:r>
              <a:rPr lang="en-US" sz="700" dirty="0" smtClean="0">
                <a:solidFill>
                  <a:srgbClr val="000000"/>
                </a:solidFill>
                <a:latin typeface="Arial"/>
              </a:rPr>
              <a:t>will </a:t>
            </a:r>
            <a:r>
              <a:rPr lang="en-US" sz="700" dirty="0">
                <a:solidFill>
                  <a:srgbClr val="000000"/>
                </a:solidFill>
                <a:latin typeface="Arial"/>
              </a:rPr>
              <a:t>allow resources to be centralized and independent of specific </a:t>
            </a:r>
            <a:r>
              <a:rPr lang="en-US" sz="700" dirty="0" smtClean="0">
                <a:solidFill>
                  <a:srgbClr val="000000"/>
                </a:solidFill>
                <a:latin typeface="Arial"/>
              </a:rPr>
              <a:t>diseases or specialties. </a:t>
            </a:r>
          </a:p>
          <a:p>
            <a:pPr eaLnBrk="1" fontAlgn="auto" hangingPunct="1">
              <a:spcBef>
                <a:spcPts val="0"/>
              </a:spcBef>
              <a:spcAft>
                <a:spcPts val="0"/>
              </a:spcAft>
            </a:pPr>
            <a:endParaRPr lang="en-US" sz="700" dirty="0" smtClean="0">
              <a:solidFill>
                <a:srgbClr val="000000"/>
              </a:solidFill>
              <a:latin typeface="Arial"/>
            </a:endParaRPr>
          </a:p>
          <a:p>
            <a:pPr eaLnBrk="1" fontAlgn="auto" hangingPunct="1">
              <a:spcBef>
                <a:spcPts val="0"/>
              </a:spcBef>
              <a:spcAft>
                <a:spcPts val="0"/>
              </a:spcAft>
            </a:pPr>
            <a:r>
              <a:rPr lang="en-US" sz="700" dirty="0" smtClean="0">
                <a:solidFill>
                  <a:srgbClr val="000000"/>
                </a:solidFill>
                <a:latin typeface="Arial"/>
              </a:rPr>
              <a:t>+ Pioneering research includes transformational basic/translational/clinical research that informs unique clinical programs through discovery to bedside that capitalizes </a:t>
            </a:r>
            <a:r>
              <a:rPr lang="en-US" sz="700" dirty="0">
                <a:solidFill>
                  <a:srgbClr val="000000"/>
                </a:solidFill>
                <a:latin typeface="Arial"/>
              </a:rPr>
              <a:t>on </a:t>
            </a:r>
            <a:r>
              <a:rPr lang="en-US" sz="700" dirty="0" smtClean="0">
                <a:solidFill>
                  <a:srgbClr val="000000"/>
                </a:solidFill>
                <a:latin typeface="Arial"/>
              </a:rPr>
              <a:t>what differentiates </a:t>
            </a:r>
            <a:r>
              <a:rPr lang="en-US" sz="700" dirty="0">
                <a:solidFill>
                  <a:srgbClr val="000000"/>
                </a:solidFill>
                <a:latin typeface="Arial"/>
              </a:rPr>
              <a:t>the University of Chicago </a:t>
            </a:r>
            <a:r>
              <a:rPr lang="en-US" sz="700" dirty="0" smtClean="0">
                <a:solidFill>
                  <a:srgbClr val="000000"/>
                </a:solidFill>
                <a:latin typeface="Arial"/>
              </a:rPr>
              <a:t>in the marketplace. </a:t>
            </a:r>
            <a:endParaRPr lang="en-US" sz="700" dirty="0">
              <a:solidFill>
                <a:srgbClr val="000000"/>
              </a:solidFill>
              <a:latin typeface="Arial"/>
            </a:endParaRPr>
          </a:p>
        </p:txBody>
      </p:sp>
    </p:spTree>
    <p:extLst>
      <p:ext uri="{BB962C8B-B14F-4D97-AF65-F5344CB8AC3E}">
        <p14:creationId xmlns:p14="http://schemas.microsoft.com/office/powerpoint/2010/main" val="1985613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p:txBody>
          <a:bodyPr/>
          <a:lstStyle/>
          <a:p>
            <a:pPr eaLnBrk="1" hangingPunct="1"/>
            <a:r>
              <a:rPr lang="en-US" altLang="en-US" sz="4000" b="1" smtClean="0">
                <a:solidFill>
                  <a:srgbClr val="FFFF00"/>
                </a:solidFill>
              </a:rPr>
              <a:t>Chicago</a:t>
            </a:r>
            <a:br>
              <a:rPr lang="en-US" altLang="en-US" sz="4000" b="1" smtClean="0">
                <a:solidFill>
                  <a:srgbClr val="FFFF00"/>
                </a:solidFill>
              </a:rPr>
            </a:br>
            <a:r>
              <a:rPr lang="en-US" altLang="en-US" sz="4000" b="1" smtClean="0">
                <a:solidFill>
                  <a:srgbClr val="FFFF00"/>
                </a:solidFill>
              </a:rPr>
              <a:t>“your kind of town”</a:t>
            </a:r>
          </a:p>
        </p:txBody>
      </p:sp>
      <p:pic>
        <p:nvPicPr>
          <p:cNvPr id="3696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934200" cy="52006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242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228600" y="304800"/>
            <a:ext cx="8763000" cy="914400"/>
          </a:xfrm>
        </p:spPr>
        <p:txBody>
          <a:bodyPr/>
          <a:lstStyle/>
          <a:p>
            <a:pPr eaLnBrk="1" hangingPunct="1"/>
            <a:r>
              <a:rPr lang="en-US" altLang="en-US" sz="4000" b="1" smtClean="0">
                <a:solidFill>
                  <a:srgbClr val="FFFF00"/>
                </a:solidFill>
              </a:rPr>
              <a:t>Museum of Science and Industry</a:t>
            </a:r>
          </a:p>
        </p:txBody>
      </p:sp>
      <p:pic>
        <p:nvPicPr>
          <p:cNvPr id="3706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010400" cy="5257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7760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300" y="155575"/>
            <a:ext cx="2508250" cy="141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171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06500"/>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4648200" y="1659731"/>
            <a:ext cx="4002079" cy="2228850"/>
          </a:xfrm>
          <a:prstGeom prst="rect">
            <a:avLst/>
          </a:prstGeom>
        </p:spPr>
      </p:pic>
      <p:pic>
        <p:nvPicPr>
          <p:cNvPr id="3" name="Picture 2"/>
          <p:cNvPicPr>
            <a:picLocks noChangeAspect="1"/>
          </p:cNvPicPr>
          <p:nvPr/>
        </p:nvPicPr>
        <p:blipFill>
          <a:blip r:embed="rId5"/>
          <a:stretch>
            <a:fillRect/>
          </a:stretch>
        </p:blipFill>
        <p:spPr>
          <a:xfrm>
            <a:off x="4730625" y="3985394"/>
            <a:ext cx="3886200" cy="2717303"/>
          </a:xfrm>
          <a:prstGeom prst="rect">
            <a:avLst/>
          </a:prstGeom>
        </p:spPr>
      </p:pic>
      <p:pic>
        <p:nvPicPr>
          <p:cNvPr id="4" name="Picture 3"/>
          <p:cNvPicPr>
            <a:picLocks noChangeAspect="1"/>
          </p:cNvPicPr>
          <p:nvPr/>
        </p:nvPicPr>
        <p:blipFill>
          <a:blip r:embed="rId6"/>
          <a:stretch>
            <a:fillRect/>
          </a:stretch>
        </p:blipFill>
        <p:spPr>
          <a:xfrm>
            <a:off x="185854" y="4357166"/>
            <a:ext cx="4169833" cy="2345531"/>
          </a:xfrm>
          <a:prstGeom prst="rect">
            <a:avLst/>
          </a:prstGeom>
        </p:spPr>
      </p:pic>
    </p:spTree>
    <p:extLst>
      <p:ext uri="{BB962C8B-B14F-4D97-AF65-F5344CB8AC3E}">
        <p14:creationId xmlns:p14="http://schemas.microsoft.com/office/powerpoint/2010/main" val="541757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5" descr="chica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905000"/>
            <a:ext cx="49530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Text Box 6"/>
          <p:cNvSpPr txBox="1">
            <a:spLocks noChangeArrowheads="1"/>
          </p:cNvSpPr>
          <p:nvPr/>
        </p:nvSpPr>
        <p:spPr bwMode="auto">
          <a:xfrm>
            <a:off x="2286000" y="609600"/>
            <a:ext cx="47244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United Center</a:t>
            </a:r>
          </a:p>
        </p:txBody>
      </p:sp>
    </p:spTree>
    <p:extLst>
      <p:ext uri="{BB962C8B-B14F-4D97-AF65-F5344CB8AC3E}">
        <p14:creationId xmlns:p14="http://schemas.microsoft.com/office/powerpoint/2010/main" val="67575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3" name="Picture 5" descr="michael_jordan12428923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32305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3" name="Picture 9" descr="tumblr_l4oxvizyrq1qzb7v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2400"/>
            <a:ext cx="33718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665327" y="2962275"/>
            <a:ext cx="3966246" cy="3143250"/>
          </a:xfrm>
          <a:prstGeom prst="rect">
            <a:avLst/>
          </a:prstGeom>
        </p:spPr>
      </p:pic>
    </p:spTree>
    <p:extLst>
      <p:ext uri="{BB962C8B-B14F-4D97-AF65-F5344CB8AC3E}">
        <p14:creationId xmlns:p14="http://schemas.microsoft.com/office/powerpoint/2010/main" val="3608305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0613"/>
                                        </p:tgtEl>
                                        <p:attrNameLst>
                                          <p:attrName>style.visibility</p:attrName>
                                        </p:attrNameLst>
                                      </p:cBhvr>
                                      <p:to>
                                        <p:strVal val="visible"/>
                                      </p:to>
                                    </p:set>
                                    <p:anim calcmode="lin" valueType="num">
                                      <p:cBhvr additive="base">
                                        <p:cTn id="7" dur="500" fill="hold"/>
                                        <p:tgtEl>
                                          <p:spTgt spid="580613"/>
                                        </p:tgtEl>
                                        <p:attrNameLst>
                                          <p:attrName>ppt_x</p:attrName>
                                        </p:attrNameLst>
                                      </p:cBhvr>
                                      <p:tavLst>
                                        <p:tav tm="0">
                                          <p:val>
                                            <p:strVal val="#ppt_x"/>
                                          </p:val>
                                        </p:tav>
                                        <p:tav tm="100000">
                                          <p:val>
                                            <p:strVal val="#ppt_x"/>
                                          </p:val>
                                        </p:tav>
                                      </p:tavLst>
                                    </p:anim>
                                    <p:anim calcmode="lin" valueType="num">
                                      <p:cBhvr additive="base">
                                        <p:cTn id="8" dur="500" fill="hold"/>
                                        <p:tgtEl>
                                          <p:spTgt spid="5806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247650" y="365125"/>
            <a:ext cx="87249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5400" b="1">
                <a:solidFill>
                  <a:srgbClr val="FFFF00"/>
                </a:solidFill>
                <a:latin typeface="Arial" panose="020B0604020202020204" pitchFamily="34" charset="0"/>
              </a:rPr>
              <a:t>The University of Chicago</a:t>
            </a:r>
          </a:p>
          <a:p>
            <a:pPr algn="ctr">
              <a:spcBef>
                <a:spcPct val="0"/>
              </a:spcBef>
              <a:buFontTx/>
              <a:buNone/>
            </a:pPr>
            <a:endParaRPr lang="en-US" altLang="en-US" sz="5400" b="1">
              <a:solidFill>
                <a:srgbClr val="FFFF00"/>
              </a:solidFill>
              <a:latin typeface="Arial" panose="020B0604020202020204" pitchFamily="34" charset="0"/>
            </a:endParaRPr>
          </a:p>
          <a:p>
            <a:pPr algn="ctr">
              <a:spcBef>
                <a:spcPct val="0"/>
              </a:spcBef>
              <a:buFontTx/>
              <a:buNone/>
            </a:pPr>
            <a:endParaRPr lang="en-US" altLang="en-US" sz="3600" b="1">
              <a:solidFill>
                <a:srgbClr val="FFFF00"/>
              </a:solidFill>
            </a:endParaRPr>
          </a:p>
        </p:txBody>
      </p:sp>
      <p:sp>
        <p:nvSpPr>
          <p:cNvPr id="264195" name="Text Box 3"/>
          <p:cNvSpPr txBox="1">
            <a:spLocks noChangeArrowheads="1"/>
          </p:cNvSpPr>
          <p:nvPr/>
        </p:nvSpPr>
        <p:spPr bwMode="auto">
          <a:xfrm>
            <a:off x="4470400" y="4267200"/>
            <a:ext cx="1841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400" b="1">
              <a:solidFill>
                <a:srgbClr val="FFFFFF"/>
              </a:solidFill>
            </a:endParaRPr>
          </a:p>
          <a:p>
            <a:pPr algn="ctr">
              <a:spcBef>
                <a:spcPct val="0"/>
              </a:spcBef>
              <a:buFontTx/>
              <a:buNone/>
            </a:pPr>
            <a:endParaRPr lang="en-US" altLang="en-US" sz="2400" b="1">
              <a:solidFill>
                <a:srgbClr val="FFFFFF"/>
              </a:solidFill>
            </a:endParaRPr>
          </a:p>
          <a:p>
            <a:pPr algn="ctr">
              <a:spcBef>
                <a:spcPct val="0"/>
              </a:spcBef>
              <a:buFontTx/>
              <a:buNone/>
            </a:pPr>
            <a:endParaRPr lang="en-US" altLang="en-US" sz="2400" b="1">
              <a:solidFill>
                <a:srgbClr val="FFFFFF"/>
              </a:solidFill>
            </a:endParaRPr>
          </a:p>
        </p:txBody>
      </p:sp>
      <p:pic>
        <p:nvPicPr>
          <p:cNvPr id="264196" name="Picture 4" descr="LOGO11-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775"/>
          <a:stretch>
            <a:fillRect/>
          </a:stretch>
        </p:blipFill>
        <p:spPr bwMode="auto">
          <a:xfrm>
            <a:off x="3276600" y="1828800"/>
            <a:ext cx="2209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Text Box 5"/>
          <p:cNvSpPr txBox="1">
            <a:spLocks noChangeArrowheads="1"/>
          </p:cNvSpPr>
          <p:nvPr/>
        </p:nvSpPr>
        <p:spPr bwMode="auto">
          <a:xfrm>
            <a:off x="301625" y="5410200"/>
            <a:ext cx="86169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800" b="1">
                <a:solidFill>
                  <a:schemeClr val="bg1"/>
                </a:solidFill>
                <a:latin typeface="Arial" panose="020B0604020202020204" pitchFamily="34" charset="0"/>
              </a:rPr>
              <a:t>“Let knowledge increase so that life be enriched”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4389">
                                            <p:txEl>
                                              <p:pRg st="0" end="0"/>
                                            </p:txEl>
                                          </p:spTgt>
                                        </p:tgtEl>
                                        <p:attrNameLst>
                                          <p:attrName>style.visibility</p:attrName>
                                        </p:attrNameLst>
                                      </p:cBhvr>
                                      <p:to>
                                        <p:strVal val="visible"/>
                                      </p:to>
                                    </p:set>
                                    <p:anim calcmode="lin" valueType="num">
                                      <p:cBhvr>
                                        <p:cTn id="7" dur="500" fill="hold"/>
                                        <p:tgtEl>
                                          <p:spTgt spid="14438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438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35088"/>
            <a:ext cx="4471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8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856038"/>
            <a:ext cx="4448175"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95600" y="304800"/>
            <a:ext cx="3402013" cy="70802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Chicago SKY</a:t>
            </a:r>
          </a:p>
        </p:txBody>
      </p:sp>
    </p:spTree>
    <p:extLst>
      <p:ext uri="{BB962C8B-B14F-4D97-AF65-F5344CB8AC3E}">
        <p14:creationId xmlns:p14="http://schemas.microsoft.com/office/powerpoint/2010/main" val="6138875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278313"/>
            <a:ext cx="3976688" cy="223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68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968750"/>
            <a:ext cx="4724400" cy="265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683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75" y="152400"/>
            <a:ext cx="4002088" cy="3624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226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1066800" y="228600"/>
            <a:ext cx="6732588" cy="1143000"/>
          </a:xfrm>
        </p:spPr>
        <p:txBody>
          <a:bodyPr/>
          <a:lstStyle/>
          <a:p>
            <a:pPr eaLnBrk="1" hangingPunct="1"/>
            <a:r>
              <a:rPr lang="en-US" altLang="en-US" b="1" smtClean="0">
                <a:solidFill>
                  <a:srgbClr val="FFFF00"/>
                </a:solidFill>
              </a:rPr>
              <a:t>Art Institute</a:t>
            </a:r>
          </a:p>
        </p:txBody>
      </p:sp>
      <p:pic>
        <p:nvPicPr>
          <p:cNvPr id="377859" name="Picture 3" descr="Art Institu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371600"/>
            <a:ext cx="4548188" cy="3433763"/>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7860" name="Picture 4" descr="2674681765_37798d11f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06800"/>
            <a:ext cx="4610100" cy="30797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213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1143000" y="0"/>
            <a:ext cx="6983413" cy="1143000"/>
          </a:xfrm>
        </p:spPr>
        <p:txBody>
          <a:bodyPr/>
          <a:lstStyle/>
          <a:p>
            <a:pPr eaLnBrk="1" hangingPunct="1"/>
            <a:r>
              <a:rPr lang="en-US" altLang="en-US" sz="4000" b="1" smtClean="0">
                <a:solidFill>
                  <a:srgbClr val="FFFF00"/>
                </a:solidFill>
              </a:rPr>
              <a:t>Museum Campus</a:t>
            </a:r>
          </a:p>
        </p:txBody>
      </p:sp>
      <p:pic>
        <p:nvPicPr>
          <p:cNvPr id="378883" name="Picture 3" descr="Adler Planetariu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38200" y="1295400"/>
            <a:ext cx="2897188" cy="43434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884" name="Picture 4" descr="Shedd Aqu"/>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48200" y="1219200"/>
            <a:ext cx="3429000" cy="2244725"/>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885" name="Picture 5" descr="Field Museum"/>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4800600" y="4114800"/>
            <a:ext cx="3124200" cy="19812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886" name="Text Box 6"/>
          <p:cNvSpPr txBox="1">
            <a:spLocks noChangeArrowheads="1"/>
          </p:cNvSpPr>
          <p:nvPr/>
        </p:nvSpPr>
        <p:spPr bwMode="auto">
          <a:xfrm>
            <a:off x="3810000" y="60960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378887" name="Text Box 7"/>
          <p:cNvSpPr txBox="1">
            <a:spLocks noChangeArrowheads="1"/>
          </p:cNvSpPr>
          <p:nvPr/>
        </p:nvSpPr>
        <p:spPr bwMode="auto">
          <a:xfrm rot="10800000" flipV="1">
            <a:off x="1066800" y="5865813"/>
            <a:ext cx="2209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Adler Planetarium</a:t>
            </a:r>
          </a:p>
        </p:txBody>
      </p:sp>
      <p:sp>
        <p:nvSpPr>
          <p:cNvPr id="378888" name="Text Box 8"/>
          <p:cNvSpPr txBox="1">
            <a:spLocks noChangeArrowheads="1"/>
          </p:cNvSpPr>
          <p:nvPr/>
        </p:nvSpPr>
        <p:spPr bwMode="auto">
          <a:xfrm>
            <a:off x="4953000" y="3505200"/>
            <a:ext cx="3200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John G. Shedd Aquarium</a:t>
            </a:r>
          </a:p>
        </p:txBody>
      </p:sp>
      <p:sp>
        <p:nvSpPr>
          <p:cNvPr id="378889" name="Text Box 9"/>
          <p:cNvSpPr txBox="1">
            <a:spLocks noChangeArrowheads="1"/>
          </p:cNvSpPr>
          <p:nvPr/>
        </p:nvSpPr>
        <p:spPr bwMode="auto">
          <a:xfrm>
            <a:off x="4495800" y="6248400"/>
            <a:ext cx="3810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Field Museum of Natural History</a:t>
            </a:r>
          </a:p>
        </p:txBody>
      </p:sp>
    </p:spTree>
    <p:extLst>
      <p:ext uri="{BB962C8B-B14F-4D97-AF65-F5344CB8AC3E}">
        <p14:creationId xmlns:p14="http://schemas.microsoft.com/office/powerpoint/2010/main" val="36223983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4"/>
          <p:cNvSpPr>
            <a:spLocks noGrp="1" noChangeArrowheads="1"/>
          </p:cNvSpPr>
          <p:nvPr>
            <p:ph type="title"/>
          </p:nvPr>
        </p:nvSpPr>
        <p:spPr/>
        <p:txBody>
          <a:bodyPr/>
          <a:lstStyle/>
          <a:p>
            <a:pPr eaLnBrk="1" hangingPunct="1"/>
            <a:r>
              <a:rPr lang="en-US" altLang="en-US" sz="4000" b="1" smtClean="0">
                <a:solidFill>
                  <a:srgbClr val="FFFF00"/>
                </a:solidFill>
              </a:rPr>
              <a:t>Field Museum of Natural history</a:t>
            </a:r>
            <a:br>
              <a:rPr lang="en-US" altLang="en-US" sz="4000" b="1" smtClean="0">
                <a:solidFill>
                  <a:srgbClr val="FFFF00"/>
                </a:solidFill>
              </a:rPr>
            </a:br>
            <a:r>
              <a:rPr lang="en-US" altLang="en-US" sz="4000" b="1" smtClean="0">
                <a:solidFill>
                  <a:srgbClr val="FFFF00"/>
                </a:solidFill>
              </a:rPr>
              <a:t>“Sue”</a:t>
            </a:r>
          </a:p>
        </p:txBody>
      </p:sp>
      <p:pic>
        <p:nvPicPr>
          <p:cNvPr id="3799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52600"/>
            <a:ext cx="6867525"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0340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sz="quarter"/>
          </p:nvPr>
        </p:nvSpPr>
        <p:spPr>
          <a:xfrm>
            <a:off x="304800" y="0"/>
            <a:ext cx="8229600" cy="1143000"/>
          </a:xfrm>
        </p:spPr>
        <p:txBody>
          <a:bodyPr/>
          <a:lstStyle/>
          <a:p>
            <a:pPr eaLnBrk="1" hangingPunct="1"/>
            <a:r>
              <a:rPr lang="en-US" altLang="en-US" b="1" smtClean="0">
                <a:solidFill>
                  <a:srgbClr val="FFFF00"/>
                </a:solidFill>
              </a:rPr>
              <a:t>Grant Park</a:t>
            </a:r>
          </a:p>
        </p:txBody>
      </p:sp>
      <p:pic>
        <p:nvPicPr>
          <p:cNvPr id="3809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62088"/>
            <a:ext cx="6934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9825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sz="quarter"/>
          </p:nvPr>
        </p:nvSpPr>
        <p:spPr>
          <a:xfrm>
            <a:off x="304800" y="0"/>
            <a:ext cx="8229600" cy="1143000"/>
          </a:xfrm>
        </p:spPr>
        <p:txBody>
          <a:bodyPr/>
          <a:lstStyle/>
          <a:p>
            <a:pPr eaLnBrk="1" hangingPunct="1"/>
            <a:r>
              <a:rPr lang="en-US" altLang="en-US" b="1" smtClean="0">
                <a:solidFill>
                  <a:srgbClr val="FFFF00"/>
                </a:solidFill>
              </a:rPr>
              <a:t>Grant Park</a:t>
            </a:r>
          </a:p>
        </p:txBody>
      </p:sp>
      <p:pic>
        <p:nvPicPr>
          <p:cNvPr id="381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5363"/>
            <a:ext cx="4114800"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1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5363"/>
            <a:ext cx="4114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195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836988"/>
            <a:ext cx="47244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0309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696" y="235743"/>
            <a:ext cx="4211638" cy="247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304800" y="3200400"/>
            <a:ext cx="5400675" cy="3038780"/>
          </a:xfrm>
          <a:prstGeom prst="rect">
            <a:avLst/>
          </a:prstGeom>
        </p:spPr>
      </p:pic>
      <p:pic>
        <p:nvPicPr>
          <p:cNvPr id="5" name="Picture 4"/>
          <p:cNvPicPr>
            <a:picLocks noChangeAspect="1"/>
          </p:cNvPicPr>
          <p:nvPr/>
        </p:nvPicPr>
        <p:blipFill>
          <a:blip r:embed="rId4"/>
          <a:stretch>
            <a:fillRect/>
          </a:stretch>
        </p:blipFill>
        <p:spPr>
          <a:xfrm>
            <a:off x="152400" y="235743"/>
            <a:ext cx="4572000" cy="2407298"/>
          </a:xfrm>
          <a:prstGeom prst="rect">
            <a:avLst/>
          </a:prstGeom>
        </p:spPr>
      </p:pic>
      <p:pic>
        <p:nvPicPr>
          <p:cNvPr id="6" name="Picture 5"/>
          <p:cNvPicPr>
            <a:picLocks noChangeAspect="1"/>
          </p:cNvPicPr>
          <p:nvPr/>
        </p:nvPicPr>
        <p:blipFill>
          <a:blip r:embed="rId5"/>
          <a:stretch>
            <a:fillRect/>
          </a:stretch>
        </p:blipFill>
        <p:spPr>
          <a:xfrm>
            <a:off x="6324600" y="3048000"/>
            <a:ext cx="2400480" cy="3604240"/>
          </a:xfrm>
          <a:prstGeom prst="rect">
            <a:avLst/>
          </a:prstGeom>
        </p:spPr>
      </p:pic>
    </p:spTree>
    <p:extLst>
      <p:ext uri="{BB962C8B-B14F-4D97-AF65-F5344CB8AC3E}">
        <p14:creationId xmlns:p14="http://schemas.microsoft.com/office/powerpoint/2010/main" val="40381654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sz="quarter"/>
          </p:nvPr>
        </p:nvSpPr>
        <p:spPr>
          <a:xfrm>
            <a:off x="381000" y="0"/>
            <a:ext cx="8229600" cy="1143000"/>
          </a:xfrm>
        </p:spPr>
        <p:txBody>
          <a:bodyPr/>
          <a:lstStyle/>
          <a:p>
            <a:pPr eaLnBrk="1" hangingPunct="1"/>
            <a:r>
              <a:rPr lang="en-US" altLang="en-US" b="1" smtClean="0">
                <a:solidFill>
                  <a:srgbClr val="FFFF00"/>
                </a:solidFill>
              </a:rPr>
              <a:t>Millennium Park</a:t>
            </a:r>
          </a:p>
        </p:txBody>
      </p:sp>
      <p:pic>
        <p:nvPicPr>
          <p:cNvPr id="384003" name="Picture 3" descr="Mil"/>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09600" y="1143000"/>
            <a:ext cx="3822700" cy="2605088"/>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4004" name="Picture 4" descr="Mil Pk"/>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24400" y="1143000"/>
            <a:ext cx="3798888" cy="2605088"/>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4005" name="Picture 5" descr="Mil"/>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2338"/>
          <a:stretch>
            <a:fillRect/>
          </a:stretch>
        </p:blipFill>
        <p:spPr>
          <a:xfrm>
            <a:off x="609600" y="3962400"/>
            <a:ext cx="3805238" cy="2605088"/>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4006" name="Picture 6" descr="Mil"/>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724400" y="3962400"/>
            <a:ext cx="3733800" cy="26416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23399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838200" y="0"/>
            <a:ext cx="7646988" cy="1143000"/>
          </a:xfrm>
        </p:spPr>
        <p:txBody>
          <a:bodyPr/>
          <a:lstStyle/>
          <a:p>
            <a:r>
              <a:rPr lang="en-US" altLang="en-US" smtClean="0">
                <a:solidFill>
                  <a:schemeClr val="bg1"/>
                </a:solidFill>
              </a:rPr>
              <a:t>North Michigan Ave.</a:t>
            </a:r>
          </a:p>
        </p:txBody>
      </p:sp>
      <p:pic>
        <p:nvPicPr>
          <p:cNvPr id="385027" name="Picture 3" descr="North Mich Ave"/>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752600" y="1371600"/>
            <a:ext cx="1630363" cy="25908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5028" name="Picture 4" descr="North Mich Ave"/>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257800" y="4343400"/>
            <a:ext cx="3035300" cy="19812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5029" name="Picture 5" descr="Twilight Skyline from Hancock Bld"/>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t="7358"/>
          <a:stretch>
            <a:fillRect/>
          </a:stretch>
        </p:blipFill>
        <p:spPr>
          <a:xfrm>
            <a:off x="762000" y="4267200"/>
            <a:ext cx="3886200" cy="2438400"/>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5030" name="Picture 6" descr="North Mich Av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648200" y="1371600"/>
            <a:ext cx="3548063" cy="2536825"/>
          </a:xfr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23016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762000" y="304800"/>
            <a:ext cx="7772400" cy="1143000"/>
          </a:xfrm>
        </p:spPr>
        <p:txBody>
          <a:bodyPr/>
          <a:lstStyle/>
          <a:p>
            <a:pPr eaLnBrk="1" hangingPunct="1"/>
            <a:r>
              <a:rPr lang="en-US" altLang="en-US" sz="4000" b="1" smtClean="0">
                <a:solidFill>
                  <a:srgbClr val="FFFF00"/>
                </a:solidFill>
                <a:latin typeface="Arial" panose="020B0604020202020204" pitchFamily="34" charset="0"/>
              </a:rPr>
              <a:t>University of Chicago</a:t>
            </a:r>
            <a:br>
              <a:rPr lang="en-US" altLang="en-US" sz="4000" b="1" smtClean="0">
                <a:solidFill>
                  <a:srgbClr val="FFFF00"/>
                </a:solidFill>
                <a:latin typeface="Arial" panose="020B0604020202020204" pitchFamily="34" charset="0"/>
              </a:rPr>
            </a:br>
            <a:r>
              <a:rPr lang="en-US" altLang="en-US" sz="4000" b="1" smtClean="0">
                <a:solidFill>
                  <a:srgbClr val="FFFF00"/>
                </a:solidFill>
                <a:latin typeface="Arial" panose="020B0604020202020204" pitchFamily="34" charset="0"/>
              </a:rPr>
              <a:t>Biological Sciences Division</a:t>
            </a:r>
          </a:p>
        </p:txBody>
      </p:sp>
      <p:sp>
        <p:nvSpPr>
          <p:cNvPr id="265219" name="Rectangle 3"/>
          <p:cNvSpPr>
            <a:spLocks noGrp="1" noChangeArrowheads="1"/>
          </p:cNvSpPr>
          <p:nvPr>
            <p:ph type="body" sz="half" idx="1"/>
          </p:nvPr>
        </p:nvSpPr>
        <p:spPr>
          <a:xfrm>
            <a:off x="457200" y="3352800"/>
            <a:ext cx="7086600" cy="4457700"/>
          </a:xfrm>
        </p:spPr>
        <p:txBody>
          <a:bodyPr/>
          <a:lstStyle/>
          <a:p>
            <a:pPr eaLnBrk="1" hangingPunct="1">
              <a:buFontTx/>
              <a:buNone/>
            </a:pPr>
            <a:r>
              <a:rPr lang="en-US" altLang="en-US" b="1" u="sng" smtClean="0">
                <a:solidFill>
                  <a:srgbClr val="FFFF00"/>
                </a:solidFill>
                <a:latin typeface="Arial" panose="020B0604020202020204" pitchFamily="34" charset="0"/>
              </a:rPr>
              <a:t>Mission:</a:t>
            </a:r>
          </a:p>
          <a:p>
            <a:pPr eaLnBrk="1" hangingPunct="1"/>
            <a:r>
              <a:rPr lang="en-US" altLang="en-US" b="1" smtClean="0">
                <a:solidFill>
                  <a:srgbClr val="FFFFFF"/>
                </a:solidFill>
                <a:latin typeface="Arial" panose="020B0604020202020204" pitchFamily="34" charset="0"/>
              </a:rPr>
              <a:t>Clinical Excellence</a:t>
            </a:r>
          </a:p>
          <a:p>
            <a:pPr eaLnBrk="1" hangingPunct="1"/>
            <a:r>
              <a:rPr lang="en-US" altLang="en-US" b="1" smtClean="0">
                <a:solidFill>
                  <a:srgbClr val="FFFFFF"/>
                </a:solidFill>
                <a:latin typeface="Arial" panose="020B0604020202020204" pitchFamily="34" charset="0"/>
              </a:rPr>
              <a:t>Education</a:t>
            </a:r>
          </a:p>
          <a:p>
            <a:pPr eaLnBrk="1" hangingPunct="1"/>
            <a:r>
              <a:rPr lang="en-US" altLang="en-US" b="1" smtClean="0">
                <a:solidFill>
                  <a:srgbClr val="FFFFFF"/>
                </a:solidFill>
                <a:latin typeface="Arial" panose="020B0604020202020204" pitchFamily="34" charset="0"/>
              </a:rPr>
              <a:t>Discovery</a:t>
            </a:r>
          </a:p>
        </p:txBody>
      </p:sp>
      <p:pic>
        <p:nvPicPr>
          <p:cNvPr id="265220" name="Picture 4" descr="LOGO11-1"/>
          <p:cNvPicPr>
            <a:picLocks noGrp="1" noChangeAspect="1" noChangeArrowheads="1"/>
          </p:cNvPicPr>
          <p:nvPr>
            <p:ph sz="half" idx="2"/>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5775"/>
          <a:stretch>
            <a:fillRect/>
          </a:stretch>
        </p:blipFill>
        <p:spPr>
          <a:xfrm>
            <a:off x="4038600" y="1752600"/>
            <a:ext cx="982663" cy="1165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Text Box 2"/>
          <p:cNvSpPr txBox="1">
            <a:spLocks noChangeArrowheads="1"/>
          </p:cNvSpPr>
          <p:nvPr/>
        </p:nvSpPr>
        <p:spPr bwMode="auto">
          <a:xfrm>
            <a:off x="2819400" y="239713"/>
            <a:ext cx="37179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n-ea"/>
                <a:cs typeface="+mn-cs"/>
              </a:rPr>
              <a:t>Lake Michigan</a:t>
            </a:r>
          </a:p>
        </p:txBody>
      </p:sp>
      <p:pic>
        <p:nvPicPr>
          <p:cNvPr id="386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4229100" cy="264318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6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19200"/>
            <a:ext cx="3733800" cy="28003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6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4762500" cy="21621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6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191000"/>
            <a:ext cx="3448050" cy="2565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5579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Text Box 4"/>
          <p:cNvSpPr txBox="1">
            <a:spLocks noChangeArrowheads="1"/>
          </p:cNvSpPr>
          <p:nvPr/>
        </p:nvSpPr>
        <p:spPr bwMode="auto">
          <a:xfrm>
            <a:off x="925513" y="257175"/>
            <a:ext cx="740092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FFFF"/>
                </a:solidFill>
                <a:effectLst/>
                <a:uLnTx/>
                <a:uFillTx/>
                <a:latin typeface="Tahoma" panose="020B0604030504040204" pitchFamily="34" charset="0"/>
                <a:ea typeface="+mn-ea"/>
                <a:cs typeface="+mn-cs"/>
              </a:rPr>
              <a:t>Take Me Out to the Ballgame</a:t>
            </a:r>
          </a:p>
        </p:txBody>
      </p:sp>
      <p:pic>
        <p:nvPicPr>
          <p:cNvPr id="3870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19600"/>
            <a:ext cx="492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60463"/>
            <a:ext cx="46831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282700"/>
            <a:ext cx="3643313"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3022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038" y="190500"/>
            <a:ext cx="35718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22" name="Picture 2" descr="https://cdn.vox-cdn.com/thumbor/Ayz0KQU5P2G4vmbyuW_KOSZpXi8=/0x0:2413x3619/1200x800/filters:focal(1404x381:1790x767)/cdn.vox-cdn.com/uploads/chorus_image/image/64009157/1148741061.jpg.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0500"/>
            <a:ext cx="4755191" cy="3168650"/>
          </a:xfrm>
          <a:prstGeom prst="rect">
            <a:avLst/>
          </a:prstGeom>
          <a:noFill/>
          <a:extLst>
            <a:ext uri="{909E8E84-426E-40DD-AFC4-6F175D3DCCD1}">
              <a14:hiddenFill xmlns:a14="http://schemas.microsoft.com/office/drawing/2010/main">
                <a:solidFill>
                  <a:srgbClr val="FFFFFF"/>
                </a:solidFill>
              </a14:hiddenFill>
            </a:ext>
          </a:extLst>
        </p:spPr>
      </p:pic>
      <p:pic>
        <p:nvPicPr>
          <p:cNvPr id="849924" name="Picture 4" descr="https://cdn.vox-cdn.com/thumbor/KBSY0WOCZhO56x__2CDSaDBAFvQ=/0x0:5218x3479/1200x800/filters:focal(2192x1323:3026x2157)/cdn.vox-cdn.com/uploads/chorus_image/image/66427544/Padres_White_Sox_Spring_Baseball_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940" y="3505200"/>
            <a:ext cx="4323381" cy="2880911"/>
          </a:xfrm>
          <a:prstGeom prst="rect">
            <a:avLst/>
          </a:prstGeom>
          <a:noFill/>
          <a:extLst>
            <a:ext uri="{909E8E84-426E-40DD-AFC4-6F175D3DCCD1}">
              <a14:hiddenFill xmlns:a14="http://schemas.microsoft.com/office/drawing/2010/main">
                <a:solidFill>
                  <a:srgbClr val="FFFFFF"/>
                </a:solidFill>
              </a14:hiddenFill>
            </a:ext>
          </a:extLst>
        </p:spPr>
      </p:pic>
      <p:pic>
        <p:nvPicPr>
          <p:cNvPr id="849926" name="Picture 6" descr="https://www.nbcsports.com/chicago/sites/csnchicago/files/2020/03/02/encarnacion_final_thum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3960822"/>
            <a:ext cx="4325937" cy="243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0565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1" descr="19781093view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1681163"/>
            <a:ext cx="43815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4666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0146" name="Group 7"/>
          <p:cNvGrpSpPr>
            <a:grpSpLocks/>
          </p:cNvGrpSpPr>
          <p:nvPr/>
        </p:nvGrpSpPr>
        <p:grpSpPr bwMode="auto">
          <a:xfrm>
            <a:off x="755650" y="800100"/>
            <a:ext cx="7632700" cy="5143500"/>
            <a:chOff x="755650" y="609600"/>
            <a:chExt cx="7632700" cy="5143500"/>
          </a:xfrm>
        </p:grpSpPr>
        <p:pic>
          <p:nvPicPr>
            <p:cNvPr id="390147" name="Picture 4" descr="Fans flocked to see UC v Wisconsin in 1904; Chicago beat Michigan to win national championship in 190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609600"/>
              <a:ext cx="76327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8" name="Picture 6" descr="190311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749800"/>
              <a:ext cx="2895600" cy="976313"/>
            </a:xfrm>
            <a:prstGeom prst="rect">
              <a:avLst/>
            </a:prstGeom>
            <a:noFill/>
            <a:ln>
              <a:noFill/>
            </a:ln>
            <a:extLst>
              <a:ext uri="{909E8E84-426E-40DD-AFC4-6F175D3DCCD1}">
                <a14:hiddenFill xmlns:a14="http://schemas.microsoft.com/office/drawing/2010/main">
                  <a:solidFill>
                    <a:srgbClr val="FFFFFF">
                      <a:alpha val="70979"/>
                    </a:srgbClr>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83999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TextBox 10"/>
          <p:cNvSpPr txBox="1">
            <a:spLocks noChangeArrowheads="1"/>
          </p:cNvSpPr>
          <p:nvPr/>
        </p:nvSpPr>
        <p:spPr bwMode="auto">
          <a:xfrm>
            <a:off x="323850" y="6015038"/>
            <a:ext cx="8699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panose="02020603050405020304" pitchFamily="18" charset="0"/>
                <a:ea typeface="ＭＳ Ｐゴシック" panose="020B0600070205080204" pitchFamily="34" charset="-128"/>
                <a:cs typeface="+mn-cs"/>
              </a:rPr>
              <a:t>John Jacob “Jay” Berwanger, the first Heisman trophy winner (1935)</a:t>
            </a:r>
          </a:p>
        </p:txBody>
      </p:sp>
      <p:pic>
        <p:nvPicPr>
          <p:cNvPr id="39117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200025"/>
            <a:ext cx="6343650" cy="645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66043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04800"/>
            <a:ext cx="9151938" cy="6553200"/>
          </a:xfrm>
          <a:prstGeom prst="rect">
            <a:avLst/>
          </a:prstGeom>
          <a:gradFill flip="none" rotWithShape="1">
            <a:gsLst>
              <a:gs pos="0">
                <a:srgbClr val="780019"/>
              </a:gs>
              <a:gs pos="100000">
                <a:srgbClr val="32000A"/>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0" y="0"/>
            <a:ext cx="9151938" cy="460375"/>
          </a:xfrm>
          <a:prstGeom prst="rect">
            <a:avLst/>
          </a:prstGeom>
          <a:gradFill flip="none" rotWithShape="1">
            <a:gsLst>
              <a:gs pos="0">
                <a:schemeClr val="bg1">
                  <a:lumMod val="65000"/>
                </a:schemeClr>
              </a:gs>
              <a:gs pos="100000">
                <a:schemeClr val="tx1">
                  <a:lumMod val="85000"/>
                  <a:lumOff val="15000"/>
                </a:schemeClr>
              </a:gs>
            </a:gsLst>
            <a:lin ang="0" scaled="1"/>
            <a:tileRect/>
          </a:gra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0" y="5946775"/>
            <a:ext cx="9151938" cy="914400"/>
          </a:xfrm>
          <a:prstGeom prst="rect">
            <a:avLst/>
          </a:prstGeom>
          <a:gradFill flip="none" rotWithShape="1">
            <a:gsLst>
              <a:gs pos="0">
                <a:schemeClr val="bg1">
                  <a:lumMod val="65000"/>
                </a:schemeClr>
              </a:gs>
              <a:gs pos="100000">
                <a:schemeClr val="tx1">
                  <a:lumMod val="85000"/>
                  <a:lumOff val="15000"/>
                </a:schemeClr>
              </a:gs>
            </a:gsLst>
            <a:lin ang="0" scaled="1"/>
            <a:tileRect/>
          </a:gra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92197" name="Picture 1" descr="IMG_00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7274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extLst>
            <a:ext uri="{91240B29-F687-4F45-9708-019B960494DF}">
              <a14:hiddenLine xmlns:a14="http://schemas.microsoft.com/office/drawing/2010/main" w="9525">
                <a:solidFill>
                  <a:srgbClr val="FF3300"/>
                </a:solidFill>
                <a:miter lim="800000"/>
                <a:headEnd/>
                <a:tailEnd/>
              </a14:hiddenLine>
            </a:ext>
          </a:extLst>
        </p:spPr>
        <p:txBody>
          <a:bodyPr/>
          <a:lstStyle/>
          <a:p>
            <a:r>
              <a:rPr lang="en-US" altLang="en-US" sz="4000" b="1" smtClean="0">
                <a:solidFill>
                  <a:srgbClr val="FFFF00"/>
                </a:solidFill>
                <a:latin typeface="Arial" panose="020B0604020202020204" pitchFamily="34" charset="0"/>
              </a:rPr>
              <a:t>Chicago Tribune</a:t>
            </a:r>
            <a:br>
              <a:rPr lang="en-US" altLang="en-US" sz="4000" b="1" smtClean="0">
                <a:solidFill>
                  <a:srgbClr val="FFFF00"/>
                </a:solidFill>
                <a:latin typeface="Arial" panose="020B0604020202020204" pitchFamily="34" charset="0"/>
              </a:rPr>
            </a:br>
            <a:r>
              <a:rPr lang="en-US" altLang="en-US" sz="4000" b="1" u="sng" smtClean="0">
                <a:solidFill>
                  <a:srgbClr val="FFFF00"/>
                </a:solidFill>
                <a:latin typeface="Arial" panose="020B0604020202020204" pitchFamily="34" charset="0"/>
              </a:rPr>
              <a:t>“Seven Wonders of Chicago”</a:t>
            </a:r>
          </a:p>
        </p:txBody>
      </p:sp>
      <p:sp>
        <p:nvSpPr>
          <p:cNvPr id="394243" name="Rectangle 3"/>
          <p:cNvSpPr>
            <a:spLocks noGrp="1" noChangeArrowheads="1"/>
          </p:cNvSpPr>
          <p:nvPr>
            <p:ph type="body" idx="1"/>
          </p:nvPr>
        </p:nvSpPr>
        <p:spPr/>
        <p:txBody>
          <a:bodyPr/>
          <a:lstStyle/>
          <a:p>
            <a:r>
              <a:rPr lang="en-US" altLang="en-US" b="1" smtClean="0">
                <a:solidFill>
                  <a:schemeClr val="bg1"/>
                </a:solidFill>
                <a:latin typeface="Arial" panose="020B0604020202020204" pitchFamily="34" charset="0"/>
              </a:rPr>
              <a:t>The Lakefront</a:t>
            </a:r>
          </a:p>
          <a:p>
            <a:r>
              <a:rPr lang="en-US" altLang="en-US" b="1" smtClean="0">
                <a:solidFill>
                  <a:schemeClr val="bg1"/>
                </a:solidFill>
                <a:latin typeface="Arial" panose="020B0604020202020204" pitchFamily="34" charset="0"/>
              </a:rPr>
              <a:t>Wrigley Field</a:t>
            </a:r>
          </a:p>
          <a:p>
            <a:r>
              <a:rPr lang="en-US" altLang="en-US" b="1" smtClean="0">
                <a:solidFill>
                  <a:schemeClr val="bg1"/>
                </a:solidFill>
                <a:latin typeface="Arial" panose="020B0604020202020204" pitchFamily="34" charset="0"/>
              </a:rPr>
              <a:t>The “L”</a:t>
            </a:r>
          </a:p>
          <a:p>
            <a:r>
              <a:rPr lang="en-US" altLang="en-US" b="1" smtClean="0">
                <a:solidFill>
                  <a:schemeClr val="bg1"/>
                </a:solidFill>
                <a:latin typeface="Arial" panose="020B0604020202020204" pitchFamily="34" charset="0"/>
              </a:rPr>
              <a:t>Sears Tower</a:t>
            </a:r>
          </a:p>
          <a:p>
            <a:r>
              <a:rPr lang="en-US" altLang="en-US" b="1" smtClean="0">
                <a:solidFill>
                  <a:schemeClr val="bg1"/>
                </a:solidFill>
                <a:latin typeface="Arial" panose="020B0604020202020204" pitchFamily="34" charset="0"/>
              </a:rPr>
              <a:t>Water Tower</a:t>
            </a:r>
          </a:p>
          <a:p>
            <a:r>
              <a:rPr lang="en-US" altLang="en-US" b="1" smtClean="0">
                <a:solidFill>
                  <a:srgbClr val="FFFF00"/>
                </a:solidFill>
                <a:latin typeface="Arial" panose="020B0604020202020204" pitchFamily="34" charset="0"/>
              </a:rPr>
              <a:t>University of Chicago</a:t>
            </a:r>
          </a:p>
          <a:p>
            <a:r>
              <a:rPr lang="en-US" altLang="en-US" b="1" smtClean="0">
                <a:solidFill>
                  <a:schemeClr val="bg1"/>
                </a:solidFill>
                <a:latin typeface="Arial" panose="020B0604020202020204" pitchFamily="34" charset="0"/>
              </a:rPr>
              <a:t>Museum of Science and Industry</a:t>
            </a:r>
          </a:p>
          <a:p>
            <a:endParaRPr lang="en-US" altLang="en-US" b="1" smtClean="0">
              <a:solidFill>
                <a:schemeClr val="bg1"/>
              </a:solidFill>
              <a:latin typeface="Arial" panose="020B0604020202020204" pitchFamily="34" charset="0"/>
            </a:endParaRPr>
          </a:p>
        </p:txBody>
      </p:sp>
    </p:spTree>
    <p:extLst>
      <p:ext uri="{BB962C8B-B14F-4D97-AF65-F5344CB8AC3E}">
        <p14:creationId xmlns:p14="http://schemas.microsoft.com/office/powerpoint/2010/main" val="137363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457200" y="304800"/>
            <a:ext cx="8229600" cy="990600"/>
          </a:xfrm>
        </p:spPr>
        <p:txBody>
          <a:bodyPr/>
          <a:lstStyle/>
          <a:p>
            <a:pPr eaLnBrk="1" hangingPunct="1"/>
            <a:r>
              <a:rPr lang="en-US" altLang="en-US" sz="3600" b="1" dirty="0" smtClean="0">
                <a:solidFill>
                  <a:srgbClr val="FFFF00"/>
                </a:solidFill>
                <a:latin typeface="Arial" panose="020B0604020202020204" pitchFamily="34" charset="0"/>
                <a:cs typeface="Arial" panose="020B0604020202020204" pitchFamily="34" charset="0"/>
              </a:rPr>
              <a:t>University of Chicago</a:t>
            </a:r>
            <a:endParaRPr lang="en-US" altLang="en-US" sz="3600" b="1" i="1" dirty="0" smtClean="0">
              <a:solidFill>
                <a:srgbClr val="FFFF00"/>
              </a:solidFill>
              <a:latin typeface="Arial" panose="020B0604020202020204" pitchFamily="34" charset="0"/>
              <a:cs typeface="Arial" panose="020B0604020202020204" pitchFamily="34" charset="0"/>
            </a:endParaRPr>
          </a:p>
        </p:txBody>
      </p:sp>
      <p:sp>
        <p:nvSpPr>
          <p:cNvPr id="80899" name="Rectangle 3"/>
          <p:cNvSpPr>
            <a:spLocks noGrp="1" noChangeArrowheads="1"/>
          </p:cNvSpPr>
          <p:nvPr>
            <p:ph idx="1"/>
          </p:nvPr>
        </p:nvSpPr>
        <p:spPr>
          <a:xfrm>
            <a:off x="0" y="1524000"/>
            <a:ext cx="8915400" cy="3124200"/>
          </a:xfrm>
        </p:spPr>
        <p:txBody>
          <a:bodyPr/>
          <a:lstStyle/>
          <a:p>
            <a:pPr marL="0" indent="0" eaLnBrk="1" hangingPunct="1">
              <a:buFontTx/>
              <a:buNone/>
              <a:defRPr/>
            </a:pPr>
            <a:endParaRPr lang="en-US" sz="2800" dirty="0" smtClean="0">
              <a:solidFill>
                <a:schemeClr val="bg1"/>
              </a:solidFill>
            </a:endParaRPr>
          </a:p>
          <a:p>
            <a:pPr eaLnBrk="1" hangingPunct="1">
              <a:defRPr/>
            </a:pPr>
            <a:r>
              <a:rPr lang="en-US" sz="2800" dirty="0" smtClean="0">
                <a:solidFill>
                  <a:schemeClr val="bg1"/>
                </a:solidFill>
              </a:rPr>
              <a:t>Best Hospitals – Cancer (USNWR)</a:t>
            </a:r>
          </a:p>
          <a:p>
            <a:pPr eaLnBrk="1" hangingPunct="1">
              <a:defRPr/>
            </a:pPr>
            <a:r>
              <a:rPr lang="en-US" sz="2800" dirty="0" smtClean="0">
                <a:solidFill>
                  <a:schemeClr val="bg1"/>
                </a:solidFill>
              </a:rPr>
              <a:t>Best Doctors in America/Chicago</a:t>
            </a:r>
          </a:p>
          <a:p>
            <a:pPr eaLnBrk="1" hangingPunct="1">
              <a:defRPr/>
            </a:pPr>
            <a:r>
              <a:rPr lang="en-US" sz="2800" dirty="0" smtClean="0">
                <a:solidFill>
                  <a:schemeClr val="bg1"/>
                </a:solidFill>
              </a:rPr>
              <a:t>Regional/National/International referral center</a:t>
            </a:r>
          </a:p>
          <a:p>
            <a:pPr eaLnBrk="1" hangingPunct="1">
              <a:defRPr/>
            </a:pPr>
            <a:r>
              <a:rPr lang="en-US" sz="2800" dirty="0" smtClean="0">
                <a:solidFill>
                  <a:schemeClr val="bg1"/>
                </a:solidFill>
              </a:rPr>
              <a:t>Nobel laureates = 91 (2018 Economics)</a:t>
            </a:r>
          </a:p>
          <a:p>
            <a:pPr eaLnBrk="1" hangingPunct="1">
              <a:buFontTx/>
              <a:buNone/>
              <a:defRPr/>
            </a:pPr>
            <a:endParaRPr lang="en-US" sz="2800" b="1" i="1" dirty="0" smtClean="0">
              <a:solidFill>
                <a:srgbClr val="FFFF00"/>
              </a:solidFill>
            </a:endParaRPr>
          </a:p>
          <a:p>
            <a:pPr eaLnBrk="1" hangingPunct="1">
              <a:buFontTx/>
              <a:buNone/>
              <a:defRPr/>
            </a:pPr>
            <a:endParaRPr lang="en-US" sz="2400" i="1" dirty="0" smtClean="0">
              <a:solidFill>
                <a:schemeClr val="bg1"/>
              </a:solidFill>
            </a:endParaRPr>
          </a:p>
        </p:txBody>
      </p:sp>
      <p:sp>
        <p:nvSpPr>
          <p:cNvPr id="307204" name="Line 4"/>
          <p:cNvSpPr>
            <a:spLocks noChangeShapeType="1"/>
          </p:cNvSpPr>
          <p:nvPr/>
        </p:nvSpPr>
        <p:spPr bwMode="auto">
          <a:xfrm>
            <a:off x="1066800" y="1447800"/>
            <a:ext cx="6705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07206" name="Picture 10" descr="Barack H. Obam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387" y="4402873"/>
            <a:ext cx="15430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4460933"/>
            <a:ext cx="1714501" cy="221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p:cNvSpPr txBox="1">
            <a:spLocks noChangeArrowheads="1"/>
          </p:cNvSpPr>
          <p:nvPr/>
        </p:nvSpPr>
        <p:spPr bwMode="auto">
          <a:xfrm>
            <a:off x="5685959" y="6488668"/>
            <a:ext cx="1693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smtClean="0">
                <a:solidFill>
                  <a:schemeClr val="bg1"/>
                </a:solidFill>
              </a:rPr>
              <a:t>Richard </a:t>
            </a:r>
            <a:r>
              <a:rPr lang="en-US" altLang="en-US" sz="1800" dirty="0" err="1" smtClean="0">
                <a:solidFill>
                  <a:schemeClr val="bg1"/>
                </a:solidFill>
              </a:rPr>
              <a:t>Thaler</a:t>
            </a:r>
            <a:endParaRPr lang="en-US" altLang="en-US" sz="1800" dirty="0">
              <a:solidFill>
                <a:schemeClr val="bg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2638" y="4364691"/>
            <a:ext cx="1547812" cy="232171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0808" y="4423256"/>
            <a:ext cx="1414272" cy="212140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7338" y="4402873"/>
            <a:ext cx="1414272" cy="2121408"/>
          </a:xfrm>
          <a:prstGeom prst="rect">
            <a:avLst/>
          </a:prstGeom>
        </p:spPr>
      </p:pic>
      <p:sp>
        <p:nvSpPr>
          <p:cNvPr id="7" name="TextBox 6"/>
          <p:cNvSpPr txBox="1"/>
          <p:nvPr/>
        </p:nvSpPr>
        <p:spPr>
          <a:xfrm>
            <a:off x="7444081" y="6473279"/>
            <a:ext cx="1539204" cy="400110"/>
          </a:xfrm>
          <a:prstGeom prst="rect">
            <a:avLst/>
          </a:prstGeom>
          <a:noFill/>
        </p:spPr>
        <p:txBody>
          <a:bodyPr wrap="none" rtlCol="0">
            <a:spAutoFit/>
          </a:bodyPr>
          <a:lstStyle/>
          <a:p>
            <a:r>
              <a:rPr lang="en-US" sz="2000" dirty="0" smtClean="0">
                <a:solidFill>
                  <a:schemeClr val="bg1"/>
                </a:solidFill>
                <a:latin typeface="Ariel"/>
              </a:rPr>
              <a:t>Paul </a:t>
            </a:r>
            <a:r>
              <a:rPr lang="en-US" sz="2000" dirty="0" err="1" smtClean="0">
                <a:solidFill>
                  <a:schemeClr val="bg1"/>
                </a:solidFill>
                <a:latin typeface="Ariel"/>
              </a:rPr>
              <a:t>Romer</a:t>
            </a:r>
            <a:endParaRPr lang="en-US" sz="2000" dirty="0">
              <a:solidFill>
                <a:schemeClr val="bg1"/>
              </a:solidFill>
              <a:latin typeface="Ariel"/>
            </a:endParaRPr>
          </a:p>
        </p:txBody>
      </p:sp>
    </p:spTree>
    <p:extLst>
      <p:ext uri="{BB962C8B-B14F-4D97-AF65-F5344CB8AC3E}">
        <p14:creationId xmlns:p14="http://schemas.microsoft.com/office/powerpoint/2010/main" val="494044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3"/>
          <p:cNvSpPr txBox="1">
            <a:spLocks noChangeArrowheads="1"/>
          </p:cNvSpPr>
          <p:nvPr/>
        </p:nvSpPr>
        <p:spPr bwMode="auto">
          <a:xfrm>
            <a:off x="1828800" y="2151063"/>
            <a:ext cx="5697538"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20000"/>
              </a:lnSpc>
              <a:spcBef>
                <a:spcPct val="0"/>
              </a:spcBef>
              <a:buFontTx/>
              <a:buNone/>
            </a:pPr>
            <a:r>
              <a:rPr lang="en-US" altLang="en-US" sz="2800" b="1" dirty="0">
                <a:solidFill>
                  <a:srgbClr val="FFFF00"/>
                </a:solidFill>
                <a:latin typeface="Arial" panose="020B0604020202020204" pitchFamily="34" charset="0"/>
              </a:rPr>
              <a:t>Nobel Laureates  =  </a:t>
            </a:r>
            <a:r>
              <a:rPr lang="en-US" altLang="en-US" sz="2800" b="1" dirty="0" smtClean="0">
                <a:solidFill>
                  <a:srgbClr val="FFFF00"/>
                </a:solidFill>
                <a:latin typeface="Arial" panose="020B0604020202020204" pitchFamily="34" charset="0"/>
              </a:rPr>
              <a:t>91</a:t>
            </a:r>
            <a:endParaRPr lang="en-US" altLang="en-US" sz="2800" b="1" dirty="0">
              <a:solidFill>
                <a:srgbClr val="FFFF00"/>
              </a:solidFill>
              <a:latin typeface="Arial" panose="020B0604020202020204" pitchFamily="34" charset="0"/>
            </a:endParaRPr>
          </a:p>
          <a:p>
            <a:pPr>
              <a:lnSpc>
                <a:spcPct val="120000"/>
              </a:lnSpc>
              <a:spcBef>
                <a:spcPct val="0"/>
              </a:spcBef>
              <a:buFontTx/>
              <a:buNone/>
            </a:pPr>
            <a:endParaRPr lang="en-US" altLang="en-US" sz="2800" b="1" dirty="0">
              <a:solidFill>
                <a:srgbClr val="FFFFFF"/>
              </a:solidFill>
              <a:latin typeface="Arial" panose="020B0604020202020204" pitchFamily="34" charset="0"/>
            </a:endParaRPr>
          </a:p>
          <a:p>
            <a:pPr>
              <a:lnSpc>
                <a:spcPct val="120000"/>
              </a:lnSpc>
              <a:spcBef>
                <a:spcPct val="0"/>
              </a:spcBef>
              <a:buFontTx/>
              <a:buNone/>
            </a:pPr>
            <a:r>
              <a:rPr lang="en-US" altLang="en-US" sz="2800" b="1" u="sng" dirty="0">
                <a:solidFill>
                  <a:srgbClr val="FFFFFF"/>
                </a:solidFill>
                <a:latin typeface="Arial" panose="020B0604020202020204" pitchFamily="34" charset="0"/>
              </a:rPr>
              <a:t>Surgery</a:t>
            </a:r>
          </a:p>
          <a:p>
            <a:pPr>
              <a:lnSpc>
                <a:spcPct val="120000"/>
              </a:lnSpc>
              <a:spcBef>
                <a:spcPct val="0"/>
              </a:spcBef>
              <a:buFontTx/>
              <a:buNone/>
            </a:pPr>
            <a:endParaRPr lang="en-US" altLang="en-US" sz="2800" b="1" dirty="0">
              <a:solidFill>
                <a:srgbClr val="FFFFFF"/>
              </a:solidFill>
              <a:latin typeface="Arial" panose="020B0604020202020204" pitchFamily="34" charset="0"/>
            </a:endParaRPr>
          </a:p>
          <a:p>
            <a:pPr>
              <a:lnSpc>
                <a:spcPct val="120000"/>
              </a:lnSpc>
              <a:spcBef>
                <a:spcPct val="0"/>
              </a:spcBef>
              <a:buFontTx/>
              <a:buNone/>
            </a:pPr>
            <a:endParaRPr lang="en-US" altLang="en-US" sz="2800" b="1" dirty="0">
              <a:solidFill>
                <a:srgbClr val="FFFFFF"/>
              </a:solidFill>
            </a:endParaRPr>
          </a:p>
          <a:p>
            <a:pPr>
              <a:lnSpc>
                <a:spcPct val="120000"/>
              </a:lnSpc>
              <a:spcBef>
                <a:spcPct val="0"/>
              </a:spcBef>
              <a:buFontTx/>
              <a:buNone/>
            </a:pPr>
            <a:endParaRPr lang="en-US" altLang="en-US" sz="2800" b="1" dirty="0">
              <a:solidFill>
                <a:srgbClr val="FFFFFF"/>
              </a:solidFill>
            </a:endParaRPr>
          </a:p>
          <a:p>
            <a:pPr>
              <a:lnSpc>
                <a:spcPct val="120000"/>
              </a:lnSpc>
              <a:spcBef>
                <a:spcPct val="0"/>
              </a:spcBef>
              <a:buFontTx/>
              <a:buNone/>
            </a:pPr>
            <a:endParaRPr lang="en-US" altLang="en-US" sz="2800" b="1" dirty="0">
              <a:solidFill>
                <a:srgbClr val="FFFFFF"/>
              </a:solidFill>
            </a:endParaRPr>
          </a:p>
          <a:p>
            <a:pPr>
              <a:lnSpc>
                <a:spcPct val="120000"/>
              </a:lnSpc>
              <a:spcBef>
                <a:spcPct val="0"/>
              </a:spcBef>
              <a:buFontTx/>
              <a:buNone/>
            </a:pPr>
            <a:r>
              <a:rPr lang="en-US" altLang="en-US" sz="2800" b="1" dirty="0">
                <a:solidFill>
                  <a:srgbClr val="FFFFFF"/>
                </a:solidFill>
                <a:latin typeface="Arial" panose="020B0604020202020204" pitchFamily="34" charset="0"/>
              </a:rPr>
              <a:t>Charles B. Huggins,  M.D. (1966)</a:t>
            </a:r>
          </a:p>
          <a:p>
            <a:pPr>
              <a:lnSpc>
                <a:spcPct val="120000"/>
              </a:lnSpc>
              <a:spcBef>
                <a:spcPct val="0"/>
              </a:spcBef>
              <a:buFontTx/>
              <a:buNone/>
            </a:pPr>
            <a:r>
              <a:rPr lang="en-US" altLang="en-US" sz="2800" b="1" dirty="0">
                <a:solidFill>
                  <a:srgbClr val="FFFFFF"/>
                </a:solidFill>
                <a:latin typeface="Arial" panose="020B0604020202020204" pitchFamily="34" charset="0"/>
              </a:rPr>
              <a:t>    “Discovery is our Business”</a:t>
            </a:r>
          </a:p>
        </p:txBody>
      </p:sp>
      <p:sp>
        <p:nvSpPr>
          <p:cNvPr id="308227" name="Text Box 4"/>
          <p:cNvSpPr txBox="1">
            <a:spLocks noChangeArrowheads="1"/>
          </p:cNvSpPr>
          <p:nvPr/>
        </p:nvSpPr>
        <p:spPr bwMode="auto">
          <a:xfrm>
            <a:off x="1568450" y="585788"/>
            <a:ext cx="60833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rgbClr val="FFFF00"/>
                </a:solidFill>
                <a:latin typeface="Arial" panose="020B0604020202020204" pitchFamily="34" charset="0"/>
              </a:rPr>
              <a:t>University of Chicago</a:t>
            </a:r>
          </a:p>
          <a:p>
            <a:pPr algn="ctr">
              <a:spcBef>
                <a:spcPct val="0"/>
              </a:spcBef>
              <a:buFontTx/>
              <a:buNone/>
            </a:pPr>
            <a:r>
              <a:rPr lang="en-US" altLang="en-US" sz="3600" b="1">
                <a:solidFill>
                  <a:srgbClr val="FFFF00"/>
                </a:solidFill>
                <a:latin typeface="Arial" panose="020B0604020202020204" pitchFamily="34" charset="0"/>
              </a:rPr>
              <a:t>CGSO Fellowship Program</a:t>
            </a:r>
          </a:p>
          <a:p>
            <a:pPr algn="ctr">
              <a:spcBef>
                <a:spcPct val="0"/>
              </a:spcBef>
              <a:buFontTx/>
              <a:buNone/>
            </a:pPr>
            <a:endParaRPr lang="en-US" altLang="en-US" sz="3600" b="1">
              <a:solidFill>
                <a:srgbClr val="FFFF00"/>
              </a:solidFill>
            </a:endParaRPr>
          </a:p>
        </p:txBody>
      </p:sp>
      <p:pic>
        <p:nvPicPr>
          <p:cNvPr id="308228" name="Picture 6" descr="hugg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819400"/>
            <a:ext cx="1905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499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152400" y="152400"/>
            <a:ext cx="8686800" cy="990600"/>
          </a:xfrm>
        </p:spPr>
        <p:txBody>
          <a:bodyPr/>
          <a:lstStyle/>
          <a:p>
            <a:r>
              <a:rPr lang="en-US" altLang="en-US" sz="2800" b="1" smtClean="0">
                <a:solidFill>
                  <a:srgbClr val="FFFF00"/>
                </a:solidFill>
                <a:latin typeface="Tahoma" panose="020B0604030504040204" pitchFamily="34" charset="0"/>
              </a:rPr>
              <a:t>Why the University of Chicago?</a:t>
            </a:r>
            <a:br>
              <a:rPr lang="en-US" altLang="en-US" sz="2800" b="1" smtClean="0">
                <a:solidFill>
                  <a:srgbClr val="FFFF00"/>
                </a:solidFill>
                <a:latin typeface="Tahoma" panose="020B0604030504040204" pitchFamily="34" charset="0"/>
              </a:rPr>
            </a:br>
            <a:r>
              <a:rPr lang="en-US" altLang="en-US" sz="2800" b="1" smtClean="0">
                <a:solidFill>
                  <a:srgbClr val="FFFF00"/>
                </a:solidFill>
                <a:latin typeface="Tahoma" panose="020B0604030504040204" pitchFamily="34" charset="0"/>
              </a:rPr>
              <a:t>Complex General Surgical Oncology Fellowship</a:t>
            </a:r>
          </a:p>
        </p:txBody>
      </p:sp>
      <p:sp>
        <p:nvSpPr>
          <p:cNvPr id="309251" name="Rectangle 3"/>
          <p:cNvSpPr>
            <a:spLocks noGrp="1" noChangeArrowheads="1"/>
          </p:cNvSpPr>
          <p:nvPr>
            <p:ph type="body" idx="1"/>
          </p:nvPr>
        </p:nvSpPr>
        <p:spPr>
          <a:xfrm>
            <a:off x="533400" y="990600"/>
            <a:ext cx="8382000" cy="5638800"/>
          </a:xfrm>
        </p:spPr>
        <p:txBody>
          <a:bodyPr/>
          <a:lstStyle/>
          <a:p>
            <a:pPr>
              <a:buFontTx/>
              <a:buNone/>
            </a:pPr>
            <a:endParaRPr lang="en-US" altLang="en-US" smtClean="0">
              <a:solidFill>
                <a:schemeClr val="bg1"/>
              </a:solidFill>
              <a:latin typeface="Tahoma" panose="020B0604030504040204" pitchFamily="34" charset="0"/>
            </a:endParaRPr>
          </a:p>
          <a:p>
            <a:r>
              <a:rPr lang="en-US" altLang="en-US" sz="2800" smtClean="0">
                <a:solidFill>
                  <a:schemeClr val="bg1"/>
                </a:solidFill>
                <a:latin typeface="Tahoma" panose="020B0604030504040204" pitchFamily="34" charset="0"/>
              </a:rPr>
              <a:t>“teacher of teachers”</a:t>
            </a:r>
          </a:p>
          <a:p>
            <a:r>
              <a:rPr lang="en-US" altLang="en-US" sz="2800" smtClean="0">
                <a:solidFill>
                  <a:schemeClr val="bg1"/>
                </a:solidFill>
                <a:latin typeface="Tahoma" panose="020B0604030504040204" pitchFamily="34" charset="0"/>
              </a:rPr>
              <a:t>Unrivaled clinical experience – UC/NSUHS Team</a:t>
            </a:r>
          </a:p>
          <a:p>
            <a:r>
              <a:rPr lang="en-US" altLang="en-US" sz="2800" smtClean="0">
                <a:solidFill>
                  <a:schemeClr val="bg1"/>
                </a:solidFill>
                <a:latin typeface="Tahoma" panose="020B0604030504040204" pitchFamily="34" charset="0"/>
              </a:rPr>
              <a:t>Unrivaled research opportunities</a:t>
            </a:r>
          </a:p>
          <a:p>
            <a:r>
              <a:rPr lang="en-US" altLang="en-US" sz="2800" smtClean="0">
                <a:solidFill>
                  <a:schemeClr val="bg1"/>
                </a:solidFill>
                <a:latin typeface="Tahoma" panose="020B0604030504040204" pitchFamily="34" charset="0"/>
              </a:rPr>
              <a:t>“Perfect Storm” – research/clinical activity</a:t>
            </a:r>
          </a:p>
          <a:p>
            <a:r>
              <a:rPr lang="en-US" altLang="en-US" sz="2800" smtClean="0">
                <a:solidFill>
                  <a:schemeClr val="bg1"/>
                </a:solidFill>
                <a:latin typeface="Tahoma" panose="020B0604030504040204" pitchFamily="34" charset="0"/>
              </a:rPr>
              <a:t>Academic “batting average”</a:t>
            </a:r>
          </a:p>
          <a:p>
            <a:r>
              <a:rPr lang="en-US" altLang="en-US" sz="2800" smtClean="0">
                <a:solidFill>
                  <a:schemeClr val="bg1"/>
                </a:solidFill>
                <a:latin typeface="Tahoma" panose="020B0604030504040204" pitchFamily="34" charset="0"/>
              </a:rPr>
              <a:t>Faculty/trainee relationship</a:t>
            </a:r>
          </a:p>
          <a:p>
            <a:r>
              <a:rPr lang="en-US" altLang="en-US" sz="2800" smtClean="0">
                <a:solidFill>
                  <a:schemeClr val="bg1"/>
                </a:solidFill>
                <a:latin typeface="Tahoma" panose="020B0604030504040204" pitchFamily="34" charset="0"/>
              </a:rPr>
              <a:t>Fellow input</a:t>
            </a:r>
          </a:p>
          <a:p>
            <a:r>
              <a:rPr lang="en-US" altLang="en-US" sz="2800" smtClean="0">
                <a:solidFill>
                  <a:schemeClr val="bg1"/>
                </a:solidFill>
                <a:latin typeface="Tahoma" panose="020B0604030504040204" pitchFamily="34" charset="0"/>
              </a:rPr>
              <a:t>Intimate/family environs</a:t>
            </a:r>
          </a:p>
          <a:p>
            <a:r>
              <a:rPr lang="en-US" altLang="en-US" sz="2800" smtClean="0">
                <a:solidFill>
                  <a:schemeClr val="bg1"/>
                </a:solidFill>
                <a:latin typeface="Tahoma" panose="020B0604030504040204" pitchFamily="34" charset="0"/>
              </a:rPr>
              <a:t>Revolutionize cancer care </a:t>
            </a:r>
          </a:p>
        </p:txBody>
      </p:sp>
      <p:pic>
        <p:nvPicPr>
          <p:cNvPr id="268292" name="Picture 5" descr="GreatLog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707"/>
          <a:stretch>
            <a:fillRect/>
          </a:stretch>
        </p:blipFill>
        <p:spPr bwMode="auto">
          <a:xfrm>
            <a:off x="6248400" y="3810000"/>
            <a:ext cx="2362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09251">
                                            <p:txEl>
                                              <p:pRg st="9" end="9"/>
                                            </p:txEl>
                                          </p:spTgt>
                                        </p:tgtEl>
                                        <p:attrNameLst>
                                          <p:attrName>style.visibility</p:attrName>
                                        </p:attrNameLst>
                                      </p:cBhvr>
                                      <p:to>
                                        <p:strVal val="visible"/>
                                      </p:to>
                                    </p:set>
                                    <p:anim calcmode="lin" valueType="num">
                                      <p:cBhvr>
                                        <p:cTn id="7" dur="500" fill="hold"/>
                                        <p:tgtEl>
                                          <p:spTgt spid="309251">
                                            <p:txEl>
                                              <p:pRg st="9" end="9"/>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9" end="9"/>
                                            </p:txEl>
                                          </p:spTgt>
                                        </p:tgtEl>
                                        <p:attrNameLst>
                                          <p:attrName>ppt_h</p:attrName>
                                        </p:attrNameLst>
                                      </p:cBhvr>
                                      <p:tavLst>
                                        <p:tav tm="0">
                                          <p:val>
                                            <p:fltVal val="0"/>
                                          </p:val>
                                        </p:tav>
                                        <p:tav tm="100000">
                                          <p:val>
                                            <p:strVal val="#ppt_h"/>
                                          </p:val>
                                        </p:tav>
                                      </p:tavLst>
                                    </p:anim>
                                    <p:animEffect transition="in" filter="fade">
                                      <p:cBhvr>
                                        <p:cTn id="9" dur="500"/>
                                        <p:tgtEl>
                                          <p:spTgt spid="3092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2"/>
          <p:cNvSpPr txBox="1">
            <a:spLocks noChangeArrowheads="1"/>
          </p:cNvSpPr>
          <p:nvPr/>
        </p:nvSpPr>
        <p:spPr bwMode="auto">
          <a:xfrm>
            <a:off x="1957388" y="912813"/>
            <a:ext cx="49307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600" b="1">
                <a:solidFill>
                  <a:srgbClr val="FFFF00"/>
                </a:solidFill>
                <a:latin typeface="Arial" panose="020B0604020202020204" pitchFamily="34" charset="0"/>
              </a:rPr>
              <a:t>University of Chicago</a:t>
            </a:r>
          </a:p>
        </p:txBody>
      </p:sp>
      <p:sp>
        <p:nvSpPr>
          <p:cNvPr id="278531" name="Text Box 3"/>
          <p:cNvSpPr txBox="1">
            <a:spLocks noChangeArrowheads="1"/>
          </p:cNvSpPr>
          <p:nvPr/>
        </p:nvSpPr>
        <p:spPr bwMode="auto">
          <a:xfrm>
            <a:off x="-36513" y="3883025"/>
            <a:ext cx="9197976"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b="1">
                <a:solidFill>
                  <a:srgbClr val="FFFFFF"/>
                </a:solidFill>
                <a:latin typeface="Arial" panose="020B0604020202020204" pitchFamily="34" charset="0"/>
              </a:rPr>
              <a:t>ACGME-approved</a:t>
            </a:r>
          </a:p>
          <a:p>
            <a:pPr algn="ctr">
              <a:spcBef>
                <a:spcPct val="0"/>
              </a:spcBef>
              <a:buFontTx/>
              <a:buNone/>
            </a:pPr>
            <a:r>
              <a:rPr lang="en-US" altLang="en-US" b="1">
                <a:solidFill>
                  <a:srgbClr val="FFFFFF"/>
                </a:solidFill>
                <a:latin typeface="Arial" panose="020B0604020202020204" pitchFamily="34" charset="0"/>
              </a:rPr>
              <a:t>COMPLEX  GENERAL SURGICAL ONCOLOGY</a:t>
            </a:r>
          </a:p>
          <a:p>
            <a:pPr algn="ctr">
              <a:spcBef>
                <a:spcPct val="0"/>
              </a:spcBef>
              <a:buFontTx/>
              <a:buNone/>
            </a:pPr>
            <a:r>
              <a:rPr lang="en-US" altLang="en-US" b="1">
                <a:solidFill>
                  <a:srgbClr val="FFFFFF"/>
                </a:solidFill>
                <a:latin typeface="Arial" panose="020B0604020202020204" pitchFamily="34" charset="0"/>
              </a:rPr>
              <a:t>FELLOWSHIP PROGRAM</a:t>
            </a:r>
          </a:p>
        </p:txBody>
      </p:sp>
      <p:pic>
        <p:nvPicPr>
          <p:cNvPr id="278532" name="Picture 4" descr="LOGO11-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775"/>
          <a:stretch>
            <a:fillRect/>
          </a:stretch>
        </p:blipFill>
        <p:spPr bwMode="auto">
          <a:xfrm>
            <a:off x="3962400" y="2133600"/>
            <a:ext cx="11049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GghGZCXLQDqWNHKzqs.yM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ChTZfMFwQPSrYNo49FP5k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WlppAhaOQKaVPqJqOXPt5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GpeqmPpnTgGcwN1AH_phl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AX2Sqpg6RsyKshDCWqI4B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iYNy2TDXR3aoDqnHtVikn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iYNy2TDXR3aoDqnHtVikn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dG2u732BT4CwLvD1RdGC3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tQaN3ntLMkSQRjmvQ1odX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TyRGvggIQOijjbF3ZzEU6Q"/>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UofC3">
  <a:themeElements>
    <a:clrScheme name="UCM_colors">
      <a:dk1>
        <a:srgbClr val="400000"/>
      </a:dk1>
      <a:lt1>
        <a:srgbClr val="D6D6D0"/>
      </a:lt1>
      <a:dk2>
        <a:srgbClr val="FFFFFF"/>
      </a:dk2>
      <a:lt2>
        <a:srgbClr val="FFFFFF"/>
      </a:lt2>
      <a:accent1>
        <a:srgbClr val="767676"/>
      </a:accent1>
      <a:accent2>
        <a:srgbClr val="F8A429"/>
      </a:accent2>
      <a:accent3>
        <a:srgbClr val="155F83"/>
      </a:accent3>
      <a:accent4>
        <a:srgbClr val="CFE6F0"/>
      </a:accent4>
      <a:accent5>
        <a:srgbClr val="BA7B76"/>
      </a:accent5>
      <a:accent6>
        <a:srgbClr val="91AB5A"/>
      </a:accent6>
      <a:hlink>
        <a:srgbClr val="5B96AD"/>
      </a:hlink>
      <a:folHlink>
        <a:srgbClr val="725663"/>
      </a:folHlink>
    </a:clrScheme>
    <a:fontScheme name="UChicago Medicine Fonts">
      <a:majorFont>
        <a:latin typeface="Arial"/>
        <a:ea typeface=""/>
        <a:cs typeface=""/>
      </a:majorFont>
      <a:minorFont>
        <a:latin typeface="Arial"/>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UofC3" id="{BCBD097C-E3DE-4987-BA22-20515618B7D1}" vid="{C42BCB6E-A36C-44A3-BF88-AB0BF3BFE0F7}"/>
    </a:ext>
  </a:ext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33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asic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Default Theme">
  <a:themeElements>
    <a:clrScheme name="UChicago Med Master Color Theme">
      <a:dk1>
        <a:srgbClr val="000000"/>
      </a:dk1>
      <a:lt1>
        <a:srgbClr val="FFFFFF"/>
      </a:lt1>
      <a:dk2>
        <a:srgbClr val="800000"/>
      </a:dk2>
      <a:lt2>
        <a:srgbClr val="D6D6CE"/>
      </a:lt2>
      <a:accent1>
        <a:srgbClr val="767676"/>
      </a:accent1>
      <a:accent2>
        <a:srgbClr val="8F3931"/>
      </a:accent2>
      <a:accent3>
        <a:srgbClr val="91AB5A"/>
      </a:accent3>
      <a:accent4>
        <a:srgbClr val="58593F"/>
      </a:accent4>
      <a:accent5>
        <a:srgbClr val="155F83"/>
      </a:accent5>
      <a:accent6>
        <a:srgbClr val="350E20"/>
      </a:accent6>
      <a:hlink>
        <a:srgbClr val="C16622"/>
      </a:hlink>
      <a:folHlink>
        <a:srgbClr val="F8A429"/>
      </a:folHlink>
    </a:clrScheme>
    <a:fontScheme name="UChicago Master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latin typeface="+mj-lt"/>
          </a:defRPr>
        </a:defPPr>
      </a:lstStyle>
    </a:txDef>
  </a:objectDefaults>
  <a:extraClrSchemeLst/>
  <a:custClrLst>
    <a:custClr name="Green">
      <a:srgbClr val="00FF00"/>
    </a:custClr>
    <a:custClr name="Yellow">
      <a:srgbClr val="FFFF00"/>
    </a:custClr>
    <a:custClr name="Red">
      <a:srgbClr val="FF0000"/>
    </a:custClr>
    <a:custClr name="Call Out Box">
      <a:srgbClr val="FFD966"/>
    </a:custClr>
    <a:custClr name="Papa B Mint">
      <a:srgbClr val="D4ECBA"/>
    </a:custClr>
    <a:custClr name="Katie Red (I)">
      <a:srgbClr val="C0504D"/>
    </a:custClr>
    <a:custClr name="Katie Red (II)">
      <a:srgbClr val="D99593"/>
    </a:custClr>
  </a:custClrLst>
</a:theme>
</file>

<file path=ppt/theme/theme14.xml><?xml version="1.0" encoding="utf-8"?>
<a:theme xmlns:a="http://schemas.openxmlformats.org/drawingml/2006/main" name="3_Workshop Summaries_1-3-2017_v4">
  <a:themeElements>
    <a:clrScheme name="UChicago Med Master Color Theme">
      <a:dk1>
        <a:srgbClr val="000000"/>
      </a:dk1>
      <a:lt1>
        <a:srgbClr val="FFFFFF"/>
      </a:lt1>
      <a:dk2>
        <a:srgbClr val="800000"/>
      </a:dk2>
      <a:lt2>
        <a:srgbClr val="D6D6CE"/>
      </a:lt2>
      <a:accent1>
        <a:srgbClr val="767676"/>
      </a:accent1>
      <a:accent2>
        <a:srgbClr val="8F3931"/>
      </a:accent2>
      <a:accent3>
        <a:srgbClr val="91AB5A"/>
      </a:accent3>
      <a:accent4>
        <a:srgbClr val="58593F"/>
      </a:accent4>
      <a:accent5>
        <a:srgbClr val="155F83"/>
      </a:accent5>
      <a:accent6>
        <a:srgbClr val="350E20"/>
      </a:accent6>
      <a:hlink>
        <a:srgbClr val="C16622"/>
      </a:hlink>
      <a:folHlink>
        <a:srgbClr val="F8A429"/>
      </a:folHlink>
    </a:clrScheme>
    <a:fontScheme name="UChicago Master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latin typeface="+mj-lt"/>
          </a:defRPr>
        </a:defPPr>
      </a:lstStyle>
    </a:txDef>
  </a:objectDefaults>
  <a:extraClrSchemeLst/>
  <a:custClrLst>
    <a:custClr name="Green">
      <a:srgbClr val="00FF00"/>
    </a:custClr>
    <a:custClr name="Yellow">
      <a:srgbClr val="FFFF00"/>
    </a:custClr>
    <a:custClr name="Red">
      <a:srgbClr val="FF0000"/>
    </a:custClr>
    <a:custClr name="Call Out Box">
      <a:srgbClr val="FFD966"/>
    </a:custClr>
    <a:custClr name="Papa B Mint">
      <a:srgbClr val="D4ECBA"/>
    </a:custClr>
    <a:custClr name="Katie Red (I)">
      <a:srgbClr val="C0504D"/>
    </a:custClr>
    <a:custClr name="Katie Red (II)">
      <a:srgbClr val="D99593"/>
    </a:custClr>
  </a:custClr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UChicago_Medicine_Powerpoint_template">
  <a:themeElements>
    <a:clrScheme name="UCM_colors">
      <a:dk1>
        <a:srgbClr val="400000"/>
      </a:dk1>
      <a:lt1>
        <a:srgbClr val="D6D6D0"/>
      </a:lt1>
      <a:dk2>
        <a:srgbClr val="FFFFFF"/>
      </a:dk2>
      <a:lt2>
        <a:srgbClr val="FFFFFF"/>
      </a:lt2>
      <a:accent1>
        <a:srgbClr val="767676"/>
      </a:accent1>
      <a:accent2>
        <a:srgbClr val="F8A429"/>
      </a:accent2>
      <a:accent3>
        <a:srgbClr val="155F83"/>
      </a:accent3>
      <a:accent4>
        <a:srgbClr val="CFE6F0"/>
      </a:accent4>
      <a:accent5>
        <a:srgbClr val="BA7B76"/>
      </a:accent5>
      <a:accent6>
        <a:srgbClr val="91AB5A"/>
      </a:accent6>
      <a:hlink>
        <a:srgbClr val="5B96AD"/>
      </a:hlink>
      <a:folHlink>
        <a:srgbClr val="725663"/>
      </a:folHlink>
    </a:clrScheme>
    <a:fontScheme name="UChicago Medicine Fonts">
      <a:majorFont>
        <a:latin typeface="Arial"/>
        <a:ea typeface=""/>
        <a:cs typeface=""/>
      </a:majorFont>
      <a:minorFont>
        <a:latin typeface="Arial"/>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7_UCM Master Template Final">
  <a:themeElements>
    <a:clrScheme name="UChicago Med Master Color Theme">
      <a:dk1>
        <a:srgbClr val="000000"/>
      </a:dk1>
      <a:lt1>
        <a:srgbClr val="FFFFFF"/>
      </a:lt1>
      <a:dk2>
        <a:srgbClr val="800000"/>
      </a:dk2>
      <a:lt2>
        <a:srgbClr val="D6D6CE"/>
      </a:lt2>
      <a:accent1>
        <a:srgbClr val="767676"/>
      </a:accent1>
      <a:accent2>
        <a:srgbClr val="8F3931"/>
      </a:accent2>
      <a:accent3>
        <a:srgbClr val="91AB5A"/>
      </a:accent3>
      <a:accent4>
        <a:srgbClr val="58593F"/>
      </a:accent4>
      <a:accent5>
        <a:srgbClr val="155F83"/>
      </a:accent5>
      <a:accent6>
        <a:srgbClr val="350E20"/>
      </a:accent6>
      <a:hlink>
        <a:srgbClr val="C16622"/>
      </a:hlink>
      <a:folHlink>
        <a:srgbClr val="F8A429"/>
      </a:folHlink>
    </a:clrScheme>
    <a:fontScheme name="UChicago Master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latin typeface="+mj-lt"/>
          </a:defRPr>
        </a:defPPr>
      </a:lstStyle>
    </a:txDef>
  </a:objectDefaults>
  <a:extraClrSchemeLst/>
  <a:custClrLst>
    <a:custClr name="Green">
      <a:srgbClr val="00FF00"/>
    </a:custClr>
    <a:custClr name="Yellow">
      <a:srgbClr val="FFFF00"/>
    </a:custClr>
    <a:custClr name="Red">
      <a:srgbClr val="FF0000"/>
    </a:custClr>
    <a:custClr name="Call Out Box">
      <a:srgbClr val="FFD966"/>
    </a:custClr>
    <a:custClr name="Papa B Mint">
      <a:srgbClr val="D4ECBA"/>
    </a:custClr>
    <a:custClr name="Katie Red (I)">
      <a:srgbClr val="C0504D"/>
    </a:custClr>
    <a:custClr name="Katie Red (II)">
      <a:srgbClr val="D99593"/>
    </a:custClr>
  </a:custClrLst>
</a:theme>
</file>

<file path=ppt/theme/theme21.xml><?xml version="1.0" encoding="utf-8"?>
<a:theme xmlns:a="http://schemas.openxmlformats.org/drawingml/2006/main" name="26_UCM Master Template Final">
  <a:themeElements>
    <a:clrScheme name="UChicago Med Master Color Theme">
      <a:dk1>
        <a:srgbClr val="000000"/>
      </a:dk1>
      <a:lt1>
        <a:srgbClr val="FFFFFF"/>
      </a:lt1>
      <a:dk2>
        <a:srgbClr val="800000"/>
      </a:dk2>
      <a:lt2>
        <a:srgbClr val="D6D6CE"/>
      </a:lt2>
      <a:accent1>
        <a:srgbClr val="767676"/>
      </a:accent1>
      <a:accent2>
        <a:srgbClr val="8F3931"/>
      </a:accent2>
      <a:accent3>
        <a:srgbClr val="91AB5A"/>
      </a:accent3>
      <a:accent4>
        <a:srgbClr val="58593F"/>
      </a:accent4>
      <a:accent5>
        <a:srgbClr val="155F83"/>
      </a:accent5>
      <a:accent6>
        <a:srgbClr val="350E20"/>
      </a:accent6>
      <a:hlink>
        <a:srgbClr val="C16622"/>
      </a:hlink>
      <a:folHlink>
        <a:srgbClr val="F8A429"/>
      </a:folHlink>
    </a:clrScheme>
    <a:fontScheme name="UChicago Master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latin typeface="+mj-lt"/>
          </a:defRPr>
        </a:defPPr>
      </a:lstStyle>
    </a:txDef>
  </a:objectDefaults>
  <a:extraClrSchemeLst/>
  <a:custClrLst>
    <a:custClr name="Green">
      <a:srgbClr val="00FF00"/>
    </a:custClr>
    <a:custClr name="Yellow">
      <a:srgbClr val="FFFF00"/>
    </a:custClr>
    <a:custClr name="Red">
      <a:srgbClr val="FF0000"/>
    </a:custClr>
    <a:custClr name="Call Out Box">
      <a:srgbClr val="FFD966"/>
    </a:custClr>
    <a:custClr name="Papa B Mint">
      <a:srgbClr val="D4ECBA"/>
    </a:custClr>
    <a:custClr name="Katie Red (I)">
      <a:srgbClr val="C0504D"/>
    </a:custClr>
    <a:custClr name="Katie Red (II)">
      <a:srgbClr val="D99593"/>
    </a:custClr>
  </a:custClr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VNPTemplate1">
  <a:themeElements>
    <a:clrScheme name="VNP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NPTemplate1">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NP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NP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NP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NP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NP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NP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NP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NP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NP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NP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NP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NP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paroscopic Cystogastrostomy for Pancreatic Pseudocyst">
  <a:themeElements>
    <a:clrScheme name="Laparoscopic Cystogastrostomy for Pancreatic Pseudocy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paroscopic Cystogastrostomy for Pancreatic Pseudocyst">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aparoscopic Cystogastrostomy for Pancreatic Pseudocy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aparoscopic Cystogastrostomy for Pancreatic Pseudocys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aparoscopic Cystogastrostomy for Pancreatic Pseudocys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aparoscopic Cystogastrostomy for Pancreatic Pseudocys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aparoscopic Cystogastrostomy for Pancreatic Pseudocys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aparoscopic Cystogastrostomy for Pancreatic Pseudocys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aparoscopic Cystogastrostomy for Pancreatic Pseudocys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aparoscopic Cystogastrostomy for Pancreatic Pseudocys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aparoscopic Cystogastrostomy for Pancreatic Pseudocys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aparoscopic Cystogastrostomy for Pancreatic Pseudocys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aparoscopic Cystogastrostomy for Pancreatic Pseudocys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aparoscopic Cystogastrostomy for Pancreatic Pseudocys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pt0000000">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Trebuchet MS"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9.xml><?xml version="1.0" encoding="utf-8"?>
<a:theme xmlns:a="http://schemas.openxmlformats.org/drawingml/2006/main" name="UofC3">
  <a:themeElements>
    <a:clrScheme name="UCM_colors">
      <a:dk1>
        <a:srgbClr val="400000"/>
      </a:dk1>
      <a:lt1>
        <a:srgbClr val="D6D6D0"/>
      </a:lt1>
      <a:dk2>
        <a:srgbClr val="FFFFFF"/>
      </a:dk2>
      <a:lt2>
        <a:srgbClr val="FFFFFF"/>
      </a:lt2>
      <a:accent1>
        <a:srgbClr val="767676"/>
      </a:accent1>
      <a:accent2>
        <a:srgbClr val="F8A429"/>
      </a:accent2>
      <a:accent3>
        <a:srgbClr val="155F83"/>
      </a:accent3>
      <a:accent4>
        <a:srgbClr val="CFE6F0"/>
      </a:accent4>
      <a:accent5>
        <a:srgbClr val="BA7B76"/>
      </a:accent5>
      <a:accent6>
        <a:srgbClr val="91AB5A"/>
      </a:accent6>
      <a:hlink>
        <a:srgbClr val="5B96AD"/>
      </a:hlink>
      <a:folHlink>
        <a:srgbClr val="725663"/>
      </a:folHlink>
    </a:clrScheme>
    <a:fontScheme name="UChicago Medicine Fonts">
      <a:majorFont>
        <a:latin typeface="Arial"/>
        <a:ea typeface=""/>
        <a:cs typeface=""/>
      </a:majorFont>
      <a:minorFont>
        <a:latin typeface="Arial"/>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UofC3" id="{BCBD097C-E3DE-4987-BA22-20515618B7D1}" vid="{C42BCB6E-A36C-44A3-BF88-AB0BF3BFE0F7}"/>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8843</TotalTime>
  <Words>3214</Words>
  <Application>Microsoft Office PowerPoint</Application>
  <PresentationFormat>On-screen Show (4:3)</PresentationFormat>
  <Paragraphs>586</Paragraphs>
  <Slides>57</Slides>
  <Notes>18</Notes>
  <HiddenSlides>0</HiddenSlides>
  <MMClips>0</MMClips>
  <ScaleCrop>false</ScaleCrop>
  <HeadingPairs>
    <vt:vector size="8" baseType="variant">
      <vt:variant>
        <vt:lpstr>Fonts Used</vt:lpstr>
      </vt:variant>
      <vt:variant>
        <vt:i4>18</vt:i4>
      </vt:variant>
      <vt:variant>
        <vt:lpstr>Theme</vt:lpstr>
      </vt:variant>
      <vt:variant>
        <vt:i4>21</vt:i4>
      </vt:variant>
      <vt:variant>
        <vt:lpstr>Embedded OLE Servers</vt:lpstr>
      </vt:variant>
      <vt:variant>
        <vt:i4>1</vt:i4>
      </vt:variant>
      <vt:variant>
        <vt:lpstr>Slide Titles</vt:lpstr>
      </vt:variant>
      <vt:variant>
        <vt:i4>57</vt:i4>
      </vt:variant>
    </vt:vector>
  </HeadingPairs>
  <TitlesOfParts>
    <vt:vector size="97" baseType="lpstr">
      <vt:lpstr>ＭＳ Ｐゴシック</vt:lpstr>
      <vt:lpstr>ＭＳ Ｐゴシック</vt:lpstr>
      <vt:lpstr>Arial</vt:lpstr>
      <vt:lpstr>Ariel</vt:lpstr>
      <vt:lpstr>Calibri</vt:lpstr>
      <vt:lpstr>Calibri Light</vt:lpstr>
      <vt:lpstr>Century Gothic</vt:lpstr>
      <vt:lpstr>Garamond</vt:lpstr>
      <vt:lpstr>Georgia</vt:lpstr>
      <vt:lpstr>Gill Sans</vt:lpstr>
      <vt:lpstr>Helvetica</vt:lpstr>
      <vt:lpstr>Tahoma</vt:lpstr>
      <vt:lpstr>Times</vt:lpstr>
      <vt:lpstr>Times New Roman</vt:lpstr>
      <vt:lpstr>Verdana</vt:lpstr>
      <vt:lpstr>Wingdings</vt:lpstr>
      <vt:lpstr>Wingdings 2</vt:lpstr>
      <vt:lpstr>ヒラギノ角ゴ Pro W3</vt:lpstr>
      <vt:lpstr>Default Design</vt:lpstr>
      <vt:lpstr>1_Default Design</vt:lpstr>
      <vt:lpstr>4_Default Design</vt:lpstr>
      <vt:lpstr>VNPTemplate1</vt:lpstr>
      <vt:lpstr>Laparoscopic Cystogastrostomy for Pancreatic Pseudocyst</vt:lpstr>
      <vt:lpstr>15_Default Design</vt:lpstr>
      <vt:lpstr>17_Default Design</vt:lpstr>
      <vt:lpstr>Ppt0000000</vt:lpstr>
      <vt:lpstr>UofC3</vt:lpstr>
      <vt:lpstr>1_UofC3</vt:lpstr>
      <vt:lpstr>9_Default Design</vt:lpstr>
      <vt:lpstr>1_Basic Presentation Template</vt:lpstr>
      <vt:lpstr>1_Default Theme</vt:lpstr>
      <vt:lpstr>3_Workshop Summaries_1-3-2017_v4</vt:lpstr>
      <vt:lpstr>Office Theme</vt:lpstr>
      <vt:lpstr>UChicago_Medicine_Powerpoint_template</vt:lpstr>
      <vt:lpstr>11_Default Design</vt:lpstr>
      <vt:lpstr>6_Office Theme</vt:lpstr>
      <vt:lpstr>8_Default Design</vt:lpstr>
      <vt:lpstr>27_UCM Master Template Final</vt:lpstr>
      <vt:lpstr>26_UCM Master Template Final</vt:lpstr>
      <vt:lpstr>think-cell Slide</vt:lpstr>
      <vt:lpstr>PowerPoint Presentation</vt:lpstr>
      <vt:lpstr>PowerPoint Presentation</vt:lpstr>
      <vt:lpstr>PowerPoint Presentation</vt:lpstr>
      <vt:lpstr>PowerPoint Presentation</vt:lpstr>
      <vt:lpstr>University of Chicago Biological Sciences Division</vt:lpstr>
      <vt:lpstr>University of Chicago</vt:lpstr>
      <vt:lpstr>PowerPoint Presentation</vt:lpstr>
      <vt:lpstr>Why the University of Chicago? Complex General Surgical Oncology Fellowship</vt:lpstr>
      <vt:lpstr>PowerPoint Presentation</vt:lpstr>
      <vt:lpstr>PowerPoint Presentation</vt:lpstr>
      <vt:lpstr>PowerPoint Presentation</vt:lpstr>
      <vt:lpstr>National Cancer Institute-Designated Cancer Centers</vt:lpstr>
      <vt:lpstr>NCI Designation Demonstrates Our Standing as an Elite Cancer Center</vt:lpstr>
      <vt:lpstr>We Impact Patients Along the Cancer Continuum Through One-of-a-Kind Initiatives </vt:lpstr>
      <vt:lpstr>Our Cancer Research Strengths Provide the Foundation for Robust Clinical Growth</vt:lpstr>
      <vt:lpstr>PowerPoint Presentation</vt:lpstr>
      <vt:lpstr>PowerPoint Presentation</vt:lpstr>
      <vt:lpstr>Key Metrics</vt:lpstr>
      <vt:lpstr>UCCCC Clinical Trial Activity</vt:lpstr>
      <vt:lpstr>UCCCC Catchment Area</vt:lpstr>
      <vt:lpstr>PowerPoint Presentation</vt:lpstr>
      <vt:lpstr>PowerPoint Presentation</vt:lpstr>
      <vt:lpstr>PowerPoint Presentation</vt:lpstr>
      <vt:lpstr>PowerPoint Presentation</vt:lpstr>
      <vt:lpstr>PowerPoint Presentation</vt:lpstr>
      <vt:lpstr> </vt:lpstr>
      <vt:lpstr>Why Choose UCM for Cancer Care? Patient Care Driven By Pioneering Multidisciplinary Research</vt:lpstr>
      <vt:lpstr>Why Choose UCM for Cancer Care?  Patient Care Driven By Pioneering Multidisciplinary Research</vt:lpstr>
      <vt:lpstr>UCM 2025 Cancer Vision and Priorities</vt:lpstr>
      <vt:lpstr>PowerPoint Presentation</vt:lpstr>
      <vt:lpstr>Recognition: 78 Physicians Named Top Docs in Cancer Specialties 2020 (41% of total)</vt:lpstr>
      <vt:lpstr> 84 Cancer Center Faculty Named Top Cancer Docs 2019</vt:lpstr>
      <vt:lpstr>Cancer Service Line Structure and Support</vt:lpstr>
      <vt:lpstr>Cancer Service Line -  Enabling Programs* (meet bi-monthly)</vt:lpstr>
      <vt:lpstr>Chicago “your kind of town”</vt:lpstr>
      <vt:lpstr>Museum of Science and Industry</vt:lpstr>
      <vt:lpstr>PowerPoint Presentation</vt:lpstr>
      <vt:lpstr>PowerPoint Presentation</vt:lpstr>
      <vt:lpstr>PowerPoint Presentation</vt:lpstr>
      <vt:lpstr>PowerPoint Presentation</vt:lpstr>
      <vt:lpstr>PowerPoint Presentation</vt:lpstr>
      <vt:lpstr>Art Institute</vt:lpstr>
      <vt:lpstr>Museum Campus</vt:lpstr>
      <vt:lpstr>Field Museum of Natural history “Sue”</vt:lpstr>
      <vt:lpstr>Grant Park</vt:lpstr>
      <vt:lpstr>Grant Park</vt:lpstr>
      <vt:lpstr>PowerPoint Presentation</vt:lpstr>
      <vt:lpstr>Millennium Park</vt:lpstr>
      <vt:lpstr>North Michigan 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Chicago Tribune “Seven Wonders of Chicago”</vt:lpstr>
    </vt:vector>
  </TitlesOfParts>
  <Company>The University of Chicago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scleek</dc:creator>
  <cp:lastModifiedBy>Posner, Mitchell [BSD] - SUR</cp:lastModifiedBy>
  <cp:revision>221</cp:revision>
  <cp:lastPrinted>2002-07-22T22:51:23Z</cp:lastPrinted>
  <dcterms:created xsi:type="dcterms:W3CDTF">2002-07-22T15:08:12Z</dcterms:created>
  <dcterms:modified xsi:type="dcterms:W3CDTF">2020-04-02T11:22:17Z</dcterms:modified>
</cp:coreProperties>
</file>