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9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0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2" r:id="rId2"/>
    <p:sldMasterId id="2147483653" r:id="rId3"/>
    <p:sldMasterId id="2147483654" r:id="rId4"/>
    <p:sldMasterId id="2147484461" r:id="rId5"/>
    <p:sldMasterId id="2147485093" r:id="rId6"/>
    <p:sldMasterId id="2147498844" r:id="rId7"/>
    <p:sldMasterId id="2147505763" r:id="rId8"/>
    <p:sldMasterId id="2147505781" r:id="rId9"/>
    <p:sldMasterId id="2147505809" r:id="rId10"/>
    <p:sldMasterId id="2147505828" r:id="rId11"/>
  </p:sldMasterIdLst>
  <p:notesMasterIdLst>
    <p:notesMasterId r:id="rId35"/>
  </p:notesMasterIdLst>
  <p:sldIdLst>
    <p:sldId id="791" r:id="rId12"/>
    <p:sldId id="792" r:id="rId13"/>
    <p:sldId id="793" r:id="rId14"/>
    <p:sldId id="794" r:id="rId15"/>
    <p:sldId id="795" r:id="rId16"/>
    <p:sldId id="796" r:id="rId17"/>
    <p:sldId id="797" r:id="rId18"/>
    <p:sldId id="798" r:id="rId19"/>
    <p:sldId id="799" r:id="rId20"/>
    <p:sldId id="800" r:id="rId21"/>
    <p:sldId id="801" r:id="rId22"/>
    <p:sldId id="802" r:id="rId23"/>
    <p:sldId id="803" r:id="rId24"/>
    <p:sldId id="804" r:id="rId25"/>
    <p:sldId id="805" r:id="rId26"/>
    <p:sldId id="806" r:id="rId27"/>
    <p:sldId id="807" r:id="rId28"/>
    <p:sldId id="808" r:id="rId29"/>
    <p:sldId id="809" r:id="rId30"/>
    <p:sldId id="810" r:id="rId31"/>
    <p:sldId id="811" r:id="rId32"/>
    <p:sldId id="812" r:id="rId33"/>
    <p:sldId id="813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66"/>
    <a:srgbClr val="FF9933"/>
    <a:srgbClr val="FF0000"/>
    <a:srgbClr val="FFCC00"/>
    <a:srgbClr val="FFFFFF"/>
    <a:srgbClr val="FFFF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576" autoAdjust="0"/>
  </p:normalViewPr>
  <p:slideViewPr>
    <p:cSldViewPr>
      <p:cViewPr varScale="1">
        <p:scale>
          <a:sx n="61" d="100"/>
          <a:sy n="61" d="100"/>
        </p:scale>
        <p:origin x="1428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11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7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1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7D4D43E-D429-41F3-AF18-29640DF70C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32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Calibri" panose="020F0502020204030204" pitchFamily="34" charset="0"/>
            </a:endParaRPr>
          </a:p>
        </p:txBody>
      </p:sp>
      <p:sp>
        <p:nvSpPr>
          <p:cNvPr id="393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816E8A-9ECB-4625-9F8C-C93CC8D1490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771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.bin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jpe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3.bin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4.bin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ralon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jpe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ralon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jpe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ralon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jpe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7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FE6E4-BAC9-4AF4-9D61-0228D6A91C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8981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DED90-70B9-4E46-9F23-FE339C3A56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6059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ord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33856" y="1902500"/>
            <a:ext cx="7181469" cy="3299085"/>
          </a:xfrm>
        </p:spPr>
        <p:txBody>
          <a:bodyPr anchor="t">
            <a:normAutofit/>
          </a:bodyPr>
          <a:lstStyle>
            <a:lvl1pPr marL="285750" indent="-285750">
              <a:lnSpc>
                <a:spcPct val="100000"/>
              </a:lnSpc>
              <a:buClrTx/>
              <a:buFont typeface="Wingdings" panose="05000000000000000000" pitchFamily="2" charset="2"/>
              <a:buChar char="§"/>
              <a:defRPr sz="3200" baseline="0"/>
            </a:lvl1pPr>
            <a:lvl2pPr marL="502920" indent="0">
              <a:buNone/>
              <a:defRPr/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3BA4C-1622-49F2-B3DE-8B9C4F2FD6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8097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867650" y="1417638"/>
            <a:ext cx="804863" cy="4819650"/>
          </a:xfrm>
          <a:prstGeom prst="rect">
            <a:avLst/>
          </a:prstGeom>
          <a:solidFill>
            <a:srgbClr val="8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8337550" y="1417638"/>
            <a:ext cx="804863" cy="481965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" y="1417638"/>
            <a:ext cx="8337014" cy="4819338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9CFC8-A414-4A82-9241-5D2A0CB9FB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786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ord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7300913" y="1784350"/>
            <a:ext cx="1036637" cy="3417888"/>
            <a:chOff x="7063151" y="1784404"/>
            <a:chExt cx="1273864" cy="4819338"/>
          </a:xfrm>
        </p:grpSpPr>
        <p:sp>
          <p:nvSpPr>
            <p:cNvPr id="6" name="Rectangle 5"/>
            <p:cNvSpPr/>
            <p:nvPr/>
          </p:nvSpPr>
          <p:spPr>
            <a:xfrm>
              <a:off x="7063151" y="1784404"/>
              <a:ext cx="803725" cy="4819338"/>
            </a:xfrm>
            <a:prstGeom prst="rect">
              <a:avLst/>
            </a:prstGeom>
            <a:solidFill>
              <a:srgbClr val="80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533290" y="1784404"/>
              <a:ext cx="803725" cy="481933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15569" y="1785079"/>
            <a:ext cx="3297161" cy="3416459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413250" y="1784404"/>
            <a:ext cx="2887663" cy="3417834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9CFC8-A414-4A82-9241-5D2A0CB9FB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753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7038" y="1066800"/>
            <a:ext cx="8259762" cy="4546600"/>
          </a:xfrm>
          <a:prstGeom prst="rect">
            <a:avLst/>
          </a:prstGeom>
          <a:solidFill>
            <a:srgbClr val="8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Shape 2708"/>
          <p:cNvSpPr/>
          <p:nvPr/>
        </p:nvSpPr>
        <p:spPr>
          <a:xfrm>
            <a:off x="8053388" y="4679950"/>
            <a:ext cx="385762" cy="3857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8836" y="13888"/>
                </a:moveTo>
                <a:lnTo>
                  <a:pt x="8836" y="7712"/>
                </a:lnTo>
                <a:lnTo>
                  <a:pt x="14241" y="10800"/>
                </a:lnTo>
                <a:cubicBezTo>
                  <a:pt x="14241" y="10800"/>
                  <a:pt x="8836" y="13888"/>
                  <a:pt x="8836" y="13888"/>
                </a:cubicBezTo>
                <a:close/>
                <a:moveTo>
                  <a:pt x="15520" y="10422"/>
                </a:moveTo>
                <a:lnTo>
                  <a:pt x="15525" y="10416"/>
                </a:lnTo>
                <a:lnTo>
                  <a:pt x="15438" y="10367"/>
                </a:lnTo>
                <a:cubicBezTo>
                  <a:pt x="15425" y="10361"/>
                  <a:pt x="15414" y="10351"/>
                  <a:pt x="15401" y="10346"/>
                </a:cubicBezTo>
                <a:lnTo>
                  <a:pt x="8652" y="6489"/>
                </a:lnTo>
                <a:lnTo>
                  <a:pt x="8647" y="6495"/>
                </a:lnTo>
                <a:cubicBezTo>
                  <a:pt x="8563" y="6428"/>
                  <a:pt x="8461" y="6382"/>
                  <a:pt x="8345" y="6382"/>
                </a:cubicBezTo>
                <a:cubicBezTo>
                  <a:pt x="8075" y="6382"/>
                  <a:pt x="7855" y="6601"/>
                  <a:pt x="7855" y="6873"/>
                </a:cubicBezTo>
                <a:lnTo>
                  <a:pt x="7855" y="14727"/>
                </a:lnTo>
                <a:cubicBezTo>
                  <a:pt x="7855" y="14999"/>
                  <a:pt x="8075" y="15218"/>
                  <a:pt x="8345" y="15218"/>
                </a:cubicBezTo>
                <a:cubicBezTo>
                  <a:pt x="8461" y="15218"/>
                  <a:pt x="8563" y="15172"/>
                  <a:pt x="8647" y="15105"/>
                </a:cubicBezTo>
                <a:lnTo>
                  <a:pt x="8652" y="15111"/>
                </a:lnTo>
                <a:lnTo>
                  <a:pt x="15401" y="11254"/>
                </a:lnTo>
                <a:cubicBezTo>
                  <a:pt x="15414" y="11249"/>
                  <a:pt x="15425" y="11240"/>
                  <a:pt x="15438" y="11233"/>
                </a:cubicBezTo>
                <a:lnTo>
                  <a:pt x="15525" y="11184"/>
                </a:lnTo>
                <a:lnTo>
                  <a:pt x="15520" y="11178"/>
                </a:lnTo>
                <a:cubicBezTo>
                  <a:pt x="15632" y="11088"/>
                  <a:pt x="15709" y="10955"/>
                  <a:pt x="15709" y="10800"/>
                </a:cubicBezTo>
                <a:cubicBezTo>
                  <a:pt x="15709" y="10645"/>
                  <a:pt x="15632" y="10512"/>
                  <a:pt x="15520" y="10422"/>
                </a:cubicBezTo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miter lim="400000"/>
          </a:ln>
        </p:spPr>
        <p:txBody>
          <a:bodyPr lIns="14284" tIns="14284" rIns="14284" bIns="14284" anchor="ctr"/>
          <a:lstStyle/>
          <a:p>
            <a:pPr defTabSz="171399" fontAlgn="auto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1"/>
          </p:nvPr>
        </p:nvSpPr>
        <p:spPr>
          <a:xfrm>
            <a:off x="627838" y="1252516"/>
            <a:ext cx="7123297" cy="3812788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media</a:t>
            </a:r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9CFC8-A414-4A82-9241-5D2A0CB9FB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010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2716213"/>
            <a:ext cx="93884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47713" y="1901825"/>
            <a:ext cx="7645400" cy="18161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306388"/>
            <a:ext cx="2779713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Placeholder 12"/>
          <p:cNvSpPr>
            <a:spLocks noGrp="1"/>
          </p:cNvSpPr>
          <p:nvPr>
            <p:ph type="title"/>
          </p:nvPr>
        </p:nvSpPr>
        <p:spPr>
          <a:xfrm>
            <a:off x="1146047" y="2362733"/>
            <a:ext cx="7169277" cy="70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338261" y="4179223"/>
            <a:ext cx="6977063" cy="2019300"/>
          </a:xfrm>
        </p:spPr>
        <p:txBody>
          <a:bodyPr/>
          <a:lstStyle>
            <a:lvl1pPr marL="0" indent="0">
              <a:buNone/>
              <a:defRPr sz="3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083112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6947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8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41960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  <a:lvl2pPr marL="457200" indent="-222250">
              <a:defRPr sz="1800"/>
            </a:lvl2pPr>
            <a:lvl3pPr marL="692150" indent="-234950">
              <a:defRPr sz="1800"/>
            </a:lvl3pPr>
            <a:lvl4pPr marL="914400" indent="-222250">
              <a:defRPr sz="1800"/>
            </a:lvl4pPr>
            <a:lvl5pPr marL="1149350" indent="-234950"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93201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797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5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58140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  <a:lvl2pPr marL="457200" indent="-222250">
              <a:defRPr sz="1800"/>
            </a:lvl2pPr>
            <a:lvl3pPr marL="692150" indent="-234950">
              <a:defRPr sz="1800"/>
            </a:lvl3pPr>
            <a:lvl4pPr marL="914400" indent="-222250">
              <a:defRPr sz="1800"/>
            </a:lvl4pPr>
            <a:lvl5pPr marL="1149350" indent="-234950"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676400" y="5029200"/>
            <a:ext cx="5942013" cy="533400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59145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48A22-C842-46AF-8C2D-9D9CC1D98638}" type="datetimeFigureOut">
              <a:rPr lang="en-US"/>
              <a:pPr>
                <a:defRPr/>
              </a:pPr>
              <a:t>3/30/2020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5C9BB-29E6-47D0-89B6-214D910C2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2622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UC_MED&amp;BS_Horiz_2C_CMY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6072188"/>
            <a:ext cx="2514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55600" y="1028700"/>
            <a:ext cx="8432800" cy="4762500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1200"/>
              </a:spcAft>
              <a:buFont typeface="Arial"/>
              <a:buChar char="•"/>
              <a:defRPr sz="1600" b="0" i="0">
                <a:latin typeface="Arial"/>
                <a:cs typeface="Arial"/>
              </a:defRPr>
            </a:lvl1pPr>
            <a:lvl2pPr>
              <a:defRPr sz="1600">
                <a:latin typeface="Ariel"/>
                <a:cs typeface="Ariel"/>
              </a:defRPr>
            </a:lvl2pPr>
            <a:lvl3pPr>
              <a:defRPr sz="1600">
                <a:latin typeface="Ariel"/>
                <a:cs typeface="Ariel"/>
              </a:defRPr>
            </a:lvl3pPr>
            <a:lvl4pPr>
              <a:defRPr sz="1600">
                <a:latin typeface="Ariel"/>
                <a:cs typeface="Ariel"/>
              </a:defRPr>
            </a:lvl4pPr>
            <a:lvl5pPr>
              <a:defRPr sz="1600">
                <a:latin typeface="Ariel"/>
                <a:cs typeface="Arie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Next Line of information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42900" y="342900"/>
            <a:ext cx="6972300" cy="558800"/>
          </a:xfrm>
          <a:prstGeom prst="rect">
            <a:avLst/>
          </a:prstGeom>
        </p:spPr>
        <p:txBody>
          <a:bodyPr vert="horz"/>
          <a:lstStyle>
            <a:lvl1pPr algn="l">
              <a:buNone/>
              <a:defRPr sz="2400">
                <a:solidFill>
                  <a:srgbClr val="8B0021"/>
                </a:solidFill>
                <a:latin typeface="Times New Roman"/>
                <a:cs typeface="Times New Roma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4"/>
          <p:cNvSpPr>
            <a:spLocks noGrp="1"/>
          </p:cNvSpPr>
          <p:nvPr>
            <p:ph sz="quarter" idx="14"/>
          </p:nvPr>
        </p:nvSpPr>
        <p:spPr>
          <a:xfrm>
            <a:off x="7315200" y="419100"/>
            <a:ext cx="1473200" cy="419100"/>
          </a:xfrm>
          <a:prstGeom prst="rect">
            <a:avLst/>
          </a:prstGeom>
        </p:spPr>
        <p:txBody>
          <a:bodyPr vert="horz"/>
          <a:lstStyle>
            <a:lvl1pPr algn="r">
              <a:buNone/>
              <a:defRPr sz="1200"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8394700" y="6245225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90A903BA-3B0C-4CB7-A999-DCAFCE29F6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5651500" y="624522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B0021"/>
                </a:solidFill>
                <a:latin typeface="Arial" pitchFamily="34" charset="0"/>
                <a:ea typeface="ヒラギノ角ゴ Pro W3" pitchFamily="-111" charset="-128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Presentation Title Here  |</a:t>
            </a:r>
          </a:p>
        </p:txBody>
      </p:sp>
    </p:spTree>
    <p:extLst>
      <p:ext uri="{BB962C8B-B14F-4D97-AF65-F5344CB8AC3E}">
        <p14:creationId xmlns:p14="http://schemas.microsoft.com/office/powerpoint/2010/main" val="26577887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8995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3040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 descr="Medicine Title Slide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6019800"/>
            <a:ext cx="9144000" cy="838200"/>
          </a:xfrm>
          <a:prstGeom prst="rect">
            <a:avLst/>
          </a:prstGeom>
          <a:solidFill>
            <a:srgbClr val="8B00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98083A"/>
              </a:solidFill>
            </a:endParaRP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2057400" y="4806950"/>
            <a:ext cx="6400800" cy="381000"/>
          </a:xfrm>
          <a:prstGeom prst="rect">
            <a:avLst/>
          </a:prstGeom>
        </p:spPr>
        <p:txBody>
          <a:bodyPr vert="horz"/>
          <a:lstStyle>
            <a:lvl1pPr>
              <a:buNone/>
              <a:defRPr sz="2400"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2057400" y="5264150"/>
            <a:ext cx="3810000" cy="298450"/>
          </a:xfrm>
          <a:prstGeom prst="rect">
            <a:avLst/>
          </a:prstGeom>
        </p:spPr>
        <p:txBody>
          <a:bodyPr vert="horz"/>
          <a:lstStyle>
            <a:lvl1pPr>
              <a:buNone/>
              <a:defRPr sz="1800"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7400" y="3429000"/>
            <a:ext cx="6400800" cy="1143000"/>
          </a:xfrm>
          <a:prstGeom prst="rect">
            <a:avLst/>
          </a:prstGeom>
        </p:spPr>
        <p:txBody>
          <a:bodyPr vert="horz" anchor="b"/>
          <a:lstStyle>
            <a:lvl1pPr>
              <a:buNone/>
              <a:defRPr sz="4000" baseline="0">
                <a:solidFill>
                  <a:srgbClr val="8B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9409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8402D-5550-4E52-A6E3-773D03FC23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28866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019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32456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58140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  <a:lvl2pPr marL="457200" indent="-222250">
              <a:defRPr sz="1800"/>
            </a:lvl2pPr>
            <a:lvl3pPr marL="692150" indent="-234950">
              <a:defRPr sz="1800"/>
            </a:lvl3pPr>
            <a:lvl4pPr marL="914400" indent="-222250">
              <a:defRPr sz="1800"/>
            </a:lvl4pPr>
            <a:lvl5pPr marL="1149350" indent="-234950"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676400" y="5029200"/>
            <a:ext cx="5942013" cy="533400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02192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9"/>
          <p:cNvCxnSpPr>
            <a:cxnSpLocks noChangeShapeType="1"/>
          </p:cNvCxnSpPr>
          <p:nvPr userDrawn="1">
            <p:custDataLst>
              <p:tags r:id="rId1"/>
            </p:custDataLst>
          </p:nvPr>
        </p:nvCxnSpPr>
        <p:spPr bwMode="auto">
          <a:xfrm>
            <a:off x="457200" y="2057400"/>
            <a:ext cx="3962400" cy="0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9"/>
          <p:cNvCxnSpPr>
            <a:cxnSpLocks noChangeShapeType="1"/>
          </p:cNvCxnSpPr>
          <p:nvPr userDrawn="1">
            <p:custDataLst>
              <p:tags r:id="rId2"/>
            </p:custDataLst>
          </p:nvPr>
        </p:nvCxnSpPr>
        <p:spPr bwMode="auto">
          <a:xfrm>
            <a:off x="4724400" y="2057400"/>
            <a:ext cx="3962400" cy="0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39624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962400" cy="36925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457200" indent="-222250">
              <a:defRPr sz="1600"/>
            </a:lvl2pPr>
            <a:lvl3pPr marL="692150" indent="-234950">
              <a:defRPr sz="1600"/>
            </a:lvl3pPr>
            <a:lvl4pPr marL="914400" indent="-222250">
              <a:defRPr sz="1600"/>
            </a:lvl4pPr>
            <a:lvl5pPr marL="1149350" indent="-23495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371600"/>
            <a:ext cx="3963957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4737410" y="2174875"/>
            <a:ext cx="3962400" cy="36925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457200" indent="-222250">
              <a:defRPr sz="1600"/>
            </a:lvl2pPr>
            <a:lvl3pPr marL="692150" indent="-234950">
              <a:defRPr sz="1600"/>
            </a:lvl3pPr>
            <a:lvl4pPr marL="914400" indent="-222250">
              <a:defRPr sz="1600"/>
            </a:lvl4pPr>
            <a:lvl5pPr marL="1149350" indent="-23495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18356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10"/>
          </p:nvPr>
        </p:nvSpPr>
        <p:spPr>
          <a:xfrm>
            <a:off x="457200" y="1600201"/>
            <a:ext cx="4040188" cy="42672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457200" indent="-222250">
              <a:defRPr sz="1600"/>
            </a:lvl2pPr>
            <a:lvl3pPr marL="692150" indent="-234950">
              <a:defRPr sz="1600"/>
            </a:lvl3pPr>
            <a:lvl4pPr marL="914400" indent="-222250">
              <a:defRPr sz="1600"/>
            </a:lvl4pPr>
            <a:lvl5pPr marL="1149350" indent="-23495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1"/>
          </p:nvPr>
        </p:nvSpPr>
        <p:spPr>
          <a:xfrm>
            <a:off x="4724400" y="1600200"/>
            <a:ext cx="3962400" cy="42672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457200" indent="-222250">
              <a:defRPr sz="1600"/>
            </a:lvl2pPr>
            <a:lvl3pPr marL="692150" indent="-234950">
              <a:defRPr sz="1600"/>
            </a:lvl3pPr>
            <a:lvl4pPr marL="914400" indent="-222250">
              <a:defRPr sz="1600"/>
            </a:lvl4pPr>
            <a:lvl5pPr marL="1149350" indent="-23495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7197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>
            <a:cxnSpLocks noChangeShapeType="1"/>
          </p:cNvCxnSpPr>
          <p:nvPr userDrawn="1"/>
        </p:nvCxnSpPr>
        <p:spPr bwMode="auto">
          <a:xfrm>
            <a:off x="457200" y="1905000"/>
            <a:ext cx="2547938" cy="0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9"/>
          <p:cNvCxnSpPr>
            <a:cxnSpLocks noChangeShapeType="1"/>
          </p:cNvCxnSpPr>
          <p:nvPr userDrawn="1"/>
        </p:nvCxnSpPr>
        <p:spPr bwMode="auto">
          <a:xfrm>
            <a:off x="3276600" y="1905000"/>
            <a:ext cx="2547938" cy="0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0"/>
          <p:cNvCxnSpPr>
            <a:cxnSpLocks noChangeShapeType="1"/>
          </p:cNvCxnSpPr>
          <p:nvPr userDrawn="1"/>
        </p:nvCxnSpPr>
        <p:spPr bwMode="auto">
          <a:xfrm>
            <a:off x="6062663" y="1905000"/>
            <a:ext cx="2547937" cy="0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1"/>
            <a:ext cx="2547257" cy="37338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457200" indent="-222250">
              <a:defRPr sz="1400"/>
            </a:lvl2pPr>
            <a:lvl3pPr marL="692150" indent="-234950"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447800"/>
            <a:ext cx="2547257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3276600" y="1981200"/>
            <a:ext cx="2547257" cy="37338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457200" indent="-222250">
              <a:defRPr sz="1400"/>
            </a:lvl2pPr>
            <a:lvl3pPr marL="692150" indent="-234950"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4"/>
          </p:nvPr>
        </p:nvSpPr>
        <p:spPr>
          <a:xfrm>
            <a:off x="3276600" y="1447799"/>
            <a:ext cx="2547257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5"/>
          </p:nvPr>
        </p:nvSpPr>
        <p:spPr>
          <a:xfrm>
            <a:off x="6063343" y="1981200"/>
            <a:ext cx="2547257" cy="37338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457200" indent="-222250">
              <a:defRPr sz="1400"/>
            </a:lvl2pPr>
            <a:lvl3pPr marL="692150" indent="-234950"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6"/>
          </p:nvPr>
        </p:nvSpPr>
        <p:spPr>
          <a:xfrm>
            <a:off x="6063343" y="1447799"/>
            <a:ext cx="2547257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016568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1"/>
            <a:ext cx="2590800" cy="42672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457200" indent="-222250">
              <a:defRPr sz="1400"/>
            </a:lvl2pPr>
            <a:lvl3pPr marL="692150" indent="-234950"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3276600" y="1447800"/>
            <a:ext cx="2590800" cy="42672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457200" indent="-222250">
              <a:defRPr sz="1400"/>
            </a:lvl2pPr>
            <a:lvl3pPr marL="692150" indent="-234950"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1"/>
          </p:nvPr>
        </p:nvSpPr>
        <p:spPr>
          <a:xfrm>
            <a:off x="6096000" y="1447800"/>
            <a:ext cx="2590800" cy="42672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457200" indent="-222250">
              <a:defRPr sz="1400"/>
            </a:lvl2pPr>
            <a:lvl3pPr marL="692150" indent="-234950"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469044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447800"/>
            <a:ext cx="1905000" cy="42672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457200" indent="-222250">
              <a:defRPr sz="1400"/>
            </a:lvl2pPr>
            <a:lvl3pPr marL="692150" indent="-234950"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2590800" y="1447800"/>
            <a:ext cx="1905000" cy="42672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457200" indent="-222250">
              <a:defRPr sz="1400"/>
            </a:lvl2pPr>
            <a:lvl3pPr marL="692150" indent="-234950"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1"/>
          </p:nvPr>
        </p:nvSpPr>
        <p:spPr>
          <a:xfrm>
            <a:off x="4648200" y="1447800"/>
            <a:ext cx="1905000" cy="42672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457200" indent="-222250">
              <a:defRPr sz="1400"/>
            </a:lvl2pPr>
            <a:lvl3pPr marL="692150" indent="-234950"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6705600" y="1447800"/>
            <a:ext cx="1905000" cy="42672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457200" indent="-222250">
              <a:defRPr sz="1400"/>
            </a:lvl2pPr>
            <a:lvl3pPr marL="692150" indent="-234950"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84109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8"/>
          <p:cNvCxnSpPr>
            <a:cxnSpLocks noChangeShapeType="1"/>
          </p:cNvCxnSpPr>
          <p:nvPr userDrawn="1">
            <p:custDataLst>
              <p:tags r:id="rId1"/>
            </p:custDataLst>
          </p:nvPr>
        </p:nvCxnSpPr>
        <p:spPr bwMode="auto">
          <a:xfrm>
            <a:off x="4649788" y="2057400"/>
            <a:ext cx="4037012" cy="0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9"/>
          <p:cNvCxnSpPr>
            <a:cxnSpLocks noChangeShapeType="1"/>
          </p:cNvCxnSpPr>
          <p:nvPr userDrawn="1">
            <p:custDataLst>
              <p:tags r:id="rId2"/>
            </p:custDataLst>
          </p:nvPr>
        </p:nvCxnSpPr>
        <p:spPr bwMode="auto">
          <a:xfrm>
            <a:off x="457200" y="2057400"/>
            <a:ext cx="3884613" cy="0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8"/>
          <p:cNvCxnSpPr>
            <a:cxnSpLocks noChangeShapeType="1"/>
          </p:cNvCxnSpPr>
          <p:nvPr userDrawn="1">
            <p:custDataLst>
              <p:tags r:id="rId3"/>
            </p:custDataLst>
          </p:nvPr>
        </p:nvCxnSpPr>
        <p:spPr bwMode="auto">
          <a:xfrm>
            <a:off x="4648200" y="4378325"/>
            <a:ext cx="4037013" cy="0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9"/>
          <p:cNvCxnSpPr>
            <a:cxnSpLocks noChangeShapeType="1"/>
          </p:cNvCxnSpPr>
          <p:nvPr userDrawn="1">
            <p:custDataLst>
              <p:tags r:id="rId4"/>
            </p:custDataLst>
          </p:nvPr>
        </p:nvCxnSpPr>
        <p:spPr bwMode="auto">
          <a:xfrm>
            <a:off x="455613" y="4378325"/>
            <a:ext cx="3884612" cy="0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38862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886200" cy="13303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457200" indent="-222250">
              <a:defRPr sz="1400"/>
            </a:lvl2pPr>
            <a:lvl3pPr marL="692150" indent="-234950">
              <a:defRPr sz="1400"/>
            </a:lvl3pPr>
            <a:lvl4pPr marL="914400" indent="-222250">
              <a:defRPr sz="1400"/>
            </a:lvl4pPr>
            <a:lvl5pPr marL="1149350" indent="-234950"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9788" y="1371600"/>
            <a:ext cx="4040187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4662798" y="2174875"/>
            <a:ext cx="4038600" cy="13303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457200" indent="-222250">
              <a:defRPr sz="1400"/>
            </a:lvl2pPr>
            <a:lvl3pPr marL="692150" indent="-234950">
              <a:defRPr sz="1400"/>
            </a:lvl3pPr>
            <a:lvl4pPr marL="914400" indent="-222250">
              <a:defRPr sz="1400"/>
            </a:lvl4pPr>
            <a:lvl5pPr marL="1149350" indent="-234950"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1"/>
          </p:nvPr>
        </p:nvSpPr>
        <p:spPr>
          <a:xfrm>
            <a:off x="455612" y="3692525"/>
            <a:ext cx="38862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2"/>
          </p:nvPr>
        </p:nvSpPr>
        <p:spPr>
          <a:xfrm>
            <a:off x="455612" y="4495800"/>
            <a:ext cx="3886200" cy="13303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457200" indent="-222250">
              <a:defRPr sz="1400"/>
            </a:lvl2pPr>
            <a:lvl3pPr marL="692150" indent="-234950">
              <a:defRPr sz="1400"/>
            </a:lvl3pPr>
            <a:lvl4pPr marL="914400" indent="-222250">
              <a:defRPr sz="1400"/>
            </a:lvl4pPr>
            <a:lvl5pPr marL="1149350" indent="-234950"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8200" y="3692525"/>
            <a:ext cx="4040187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4"/>
          </p:nvPr>
        </p:nvSpPr>
        <p:spPr>
          <a:xfrm>
            <a:off x="4661210" y="4495800"/>
            <a:ext cx="4038600" cy="13303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457200" indent="-222250">
              <a:defRPr sz="1400"/>
            </a:lvl2pPr>
            <a:lvl3pPr marL="692150" indent="-234950">
              <a:defRPr sz="1400"/>
            </a:lvl3pPr>
            <a:lvl4pPr marL="914400" indent="-222250">
              <a:defRPr sz="1400"/>
            </a:lvl4pPr>
            <a:lvl5pPr marL="1149350" indent="-234950"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2908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8"/>
          <p:cNvCxnSpPr>
            <a:cxnSpLocks noChangeShapeType="1"/>
          </p:cNvCxnSpPr>
          <p:nvPr userDrawn="1"/>
        </p:nvCxnSpPr>
        <p:spPr bwMode="auto">
          <a:xfrm>
            <a:off x="533400" y="1905000"/>
            <a:ext cx="1905000" cy="0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9"/>
          <p:cNvCxnSpPr>
            <a:cxnSpLocks noChangeShapeType="1"/>
          </p:cNvCxnSpPr>
          <p:nvPr userDrawn="1"/>
        </p:nvCxnSpPr>
        <p:spPr bwMode="auto">
          <a:xfrm>
            <a:off x="2590800" y="1905000"/>
            <a:ext cx="1905000" cy="0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0"/>
          <p:cNvCxnSpPr>
            <a:cxnSpLocks noChangeShapeType="1"/>
          </p:cNvCxnSpPr>
          <p:nvPr userDrawn="1"/>
        </p:nvCxnSpPr>
        <p:spPr bwMode="auto">
          <a:xfrm>
            <a:off x="4648200" y="1905000"/>
            <a:ext cx="1905000" cy="0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1"/>
          <p:cNvCxnSpPr>
            <a:cxnSpLocks noChangeShapeType="1"/>
          </p:cNvCxnSpPr>
          <p:nvPr userDrawn="1"/>
        </p:nvCxnSpPr>
        <p:spPr bwMode="auto">
          <a:xfrm>
            <a:off x="6705600" y="1905000"/>
            <a:ext cx="1905000" cy="0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1905000" cy="3810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457200" indent="-222250">
              <a:defRPr sz="1400"/>
            </a:lvl2pPr>
            <a:lvl3pPr marL="692150" indent="-234950"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2590800" y="1905000"/>
            <a:ext cx="1905000" cy="3810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457200" indent="-222250">
              <a:defRPr sz="1400"/>
            </a:lvl2pPr>
            <a:lvl3pPr marL="692150" indent="-234950"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1"/>
          </p:nvPr>
        </p:nvSpPr>
        <p:spPr>
          <a:xfrm>
            <a:off x="4648200" y="1905000"/>
            <a:ext cx="1905000" cy="3810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457200" indent="-222250">
              <a:defRPr sz="1400"/>
            </a:lvl2pPr>
            <a:lvl3pPr marL="692150" indent="-234950"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6705600" y="1905000"/>
            <a:ext cx="1905000" cy="3810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457200" indent="-222250">
              <a:defRPr sz="1400"/>
            </a:lvl2pPr>
            <a:lvl3pPr marL="692150" indent="-234950"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533399" y="1371600"/>
            <a:ext cx="1905001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4"/>
          </p:nvPr>
        </p:nvSpPr>
        <p:spPr>
          <a:xfrm>
            <a:off x="2590800" y="1371600"/>
            <a:ext cx="1905001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5"/>
          </p:nvPr>
        </p:nvSpPr>
        <p:spPr>
          <a:xfrm>
            <a:off x="4648200" y="1371600"/>
            <a:ext cx="1905001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6"/>
          </p:nvPr>
        </p:nvSpPr>
        <p:spPr>
          <a:xfrm>
            <a:off x="6705600" y="1371600"/>
            <a:ext cx="1905001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72703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93" y="1447800"/>
            <a:ext cx="1600200" cy="42672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457200" indent="-222250">
              <a:defRPr sz="1400"/>
            </a:lvl2pPr>
            <a:lvl3pPr marL="692150" indent="-234950"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2133600" y="1447800"/>
            <a:ext cx="1600200" cy="42672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457200" indent="-222250">
              <a:defRPr sz="1400"/>
            </a:lvl2pPr>
            <a:lvl3pPr marL="692150" indent="-234950"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1"/>
          </p:nvPr>
        </p:nvSpPr>
        <p:spPr>
          <a:xfrm>
            <a:off x="3810000" y="1447800"/>
            <a:ext cx="1600200" cy="42672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457200" indent="-222250">
              <a:defRPr sz="1400"/>
            </a:lvl2pPr>
            <a:lvl3pPr marL="692150" indent="-234950"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5486400" y="1447800"/>
            <a:ext cx="1600200" cy="42672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457200" indent="-222250">
              <a:defRPr sz="1400"/>
            </a:lvl2pPr>
            <a:lvl3pPr marL="692150" indent="-234950"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7162800" y="1447800"/>
            <a:ext cx="1600200" cy="42672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457200" indent="-222250">
              <a:defRPr sz="1400"/>
            </a:lvl2pPr>
            <a:lvl3pPr marL="692150" indent="-234950"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629724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8"/>
          <p:cNvCxnSpPr>
            <a:cxnSpLocks noChangeShapeType="1"/>
          </p:cNvCxnSpPr>
          <p:nvPr userDrawn="1"/>
        </p:nvCxnSpPr>
        <p:spPr bwMode="auto">
          <a:xfrm>
            <a:off x="425450" y="1905000"/>
            <a:ext cx="1631950" cy="0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9"/>
          <p:cNvCxnSpPr>
            <a:cxnSpLocks noChangeShapeType="1"/>
          </p:cNvCxnSpPr>
          <p:nvPr userDrawn="1"/>
        </p:nvCxnSpPr>
        <p:spPr bwMode="auto">
          <a:xfrm>
            <a:off x="2114550" y="1905000"/>
            <a:ext cx="1631950" cy="0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0"/>
          <p:cNvCxnSpPr>
            <a:cxnSpLocks noChangeShapeType="1"/>
          </p:cNvCxnSpPr>
          <p:nvPr userDrawn="1"/>
        </p:nvCxnSpPr>
        <p:spPr bwMode="auto">
          <a:xfrm>
            <a:off x="3790950" y="1905000"/>
            <a:ext cx="1631950" cy="0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1"/>
          <p:cNvCxnSpPr>
            <a:cxnSpLocks noChangeShapeType="1"/>
          </p:cNvCxnSpPr>
          <p:nvPr userDrawn="1"/>
        </p:nvCxnSpPr>
        <p:spPr bwMode="auto">
          <a:xfrm>
            <a:off x="5467350" y="1905000"/>
            <a:ext cx="1631950" cy="0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2"/>
          <p:cNvCxnSpPr>
            <a:cxnSpLocks noChangeShapeType="1"/>
          </p:cNvCxnSpPr>
          <p:nvPr userDrawn="1"/>
        </p:nvCxnSpPr>
        <p:spPr bwMode="auto">
          <a:xfrm>
            <a:off x="7143750" y="1905000"/>
            <a:ext cx="1631950" cy="0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93" y="1905000"/>
            <a:ext cx="1600200" cy="38100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 marL="457200" indent="-222250">
              <a:defRPr sz="1200"/>
            </a:lvl2pPr>
            <a:lvl3pPr marL="692150" indent="-234950"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2133600" y="1905000"/>
            <a:ext cx="1600200" cy="38100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 marL="457200" indent="-222250">
              <a:defRPr sz="1200"/>
            </a:lvl2pPr>
            <a:lvl3pPr marL="692150" indent="-234950"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1"/>
          </p:nvPr>
        </p:nvSpPr>
        <p:spPr>
          <a:xfrm>
            <a:off x="3810000" y="1905000"/>
            <a:ext cx="1600200" cy="38100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 marL="457200" indent="-222250">
              <a:defRPr sz="1200"/>
            </a:lvl2pPr>
            <a:lvl3pPr marL="692150" indent="-234950"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5486400" y="1905000"/>
            <a:ext cx="1600200" cy="38100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 marL="457200" indent="-222250">
              <a:defRPr sz="1200"/>
            </a:lvl2pPr>
            <a:lvl3pPr marL="692150" indent="-234950"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7162800" y="1905000"/>
            <a:ext cx="1600200" cy="38100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 marL="457200" indent="-222250">
              <a:defRPr sz="1200"/>
            </a:lvl2pPr>
            <a:lvl3pPr marL="692150" indent="-234950"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4"/>
          </p:nvPr>
        </p:nvSpPr>
        <p:spPr>
          <a:xfrm>
            <a:off x="444499" y="1371600"/>
            <a:ext cx="1612901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5"/>
          </p:nvPr>
        </p:nvSpPr>
        <p:spPr>
          <a:xfrm>
            <a:off x="2133600" y="1371600"/>
            <a:ext cx="1612901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6"/>
          </p:nvPr>
        </p:nvSpPr>
        <p:spPr>
          <a:xfrm>
            <a:off x="3810000" y="1371600"/>
            <a:ext cx="1612901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7"/>
          </p:nvPr>
        </p:nvSpPr>
        <p:spPr>
          <a:xfrm>
            <a:off x="5486400" y="1371600"/>
            <a:ext cx="1612901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8"/>
          </p:nvPr>
        </p:nvSpPr>
        <p:spPr>
          <a:xfrm>
            <a:off x="7162800" y="1371600"/>
            <a:ext cx="1612901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094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2E8CC-338D-4C99-951E-94B6607588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177297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895600"/>
            <a:ext cx="9144000" cy="533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-7434" y="2895600"/>
            <a:ext cx="9151434" cy="533400"/>
          </a:xfrm>
          <a:prstGeom prst="rect">
            <a:avLst/>
          </a:prstGeom>
        </p:spPr>
        <p:txBody>
          <a:bodyPr anchor="ctr"/>
          <a:lstStyle>
            <a:lvl1pPr algn="ctr"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832695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6350" y="2895600"/>
            <a:ext cx="9150350" cy="5334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-7434" y="2895600"/>
            <a:ext cx="9151434" cy="533400"/>
          </a:xfrm>
          <a:prstGeom prst="rect">
            <a:avLst/>
          </a:prstGeom>
        </p:spPr>
        <p:txBody>
          <a:bodyPr anchor="ctr"/>
          <a:lstStyle>
            <a:lvl1pPr algn="ctr"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958349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edicine &amp; Biological Sciences Title 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2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rgbClr val="8B0021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98083A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7400" y="3657600"/>
            <a:ext cx="6400800" cy="1219200"/>
          </a:xfrm>
          <a:prstGeom prst="rect">
            <a:avLst/>
          </a:prstGeom>
        </p:spPr>
        <p:txBody>
          <a:bodyPr vert="horz" anchor="b"/>
          <a:lstStyle>
            <a:lvl1pPr>
              <a:buNone/>
              <a:defRPr sz="4000" baseline="0">
                <a:solidFill>
                  <a:srgbClr val="8B0021"/>
                </a:solidFill>
                <a:latin typeface="Times"/>
                <a:cs typeface="Time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2057400" y="4959350"/>
            <a:ext cx="6400800" cy="381000"/>
          </a:xfrm>
          <a:prstGeom prst="rect">
            <a:avLst/>
          </a:prstGeom>
        </p:spPr>
        <p:txBody>
          <a:bodyPr vert="horz"/>
          <a:lstStyle>
            <a:lvl1pPr>
              <a:buNone/>
              <a:defRPr sz="2400"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2057400" y="5416550"/>
            <a:ext cx="3810000" cy="298450"/>
          </a:xfrm>
          <a:prstGeom prst="rect">
            <a:avLst/>
          </a:prstGeom>
        </p:spPr>
        <p:txBody>
          <a:bodyPr vert="horz"/>
          <a:lstStyle>
            <a:lvl1pPr>
              <a:buNone/>
              <a:defRPr sz="1800"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8616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875" y="0"/>
            <a:ext cx="4557713" cy="6858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7" r="44241" b="20589"/>
          <a:stretch>
            <a:fillRect/>
          </a:stretch>
        </p:blipFill>
        <p:spPr bwMode="auto">
          <a:xfrm>
            <a:off x="-693738" y="0"/>
            <a:ext cx="52355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547813" y="1666875"/>
            <a:ext cx="760888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306388"/>
            <a:ext cx="2779713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-15875" y="6569075"/>
            <a:ext cx="9172575" cy="288925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3278" y="4119592"/>
            <a:ext cx="4116122" cy="452408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b="0" i="0" cap="none" spc="0" baseline="0">
                <a:solidFill>
                  <a:schemeClr val="bg1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057400" y="1143000"/>
            <a:ext cx="4116122" cy="2941364"/>
          </a:xfrm>
          <a:prstGeom prst="rect">
            <a:avLst/>
          </a:prstGeom>
        </p:spPr>
        <p:txBody>
          <a:bodyPr lIns="274320" anchor="b">
            <a:normAutofit/>
          </a:bodyPr>
          <a:lstStyle>
            <a:lvl1pPr algn="l">
              <a:lnSpc>
                <a:spcPct val="100000"/>
              </a:lnSpc>
              <a:defRPr sz="4000" b="0" i="0" spc="-100" baseline="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93405" y="4572000"/>
            <a:ext cx="4114800" cy="6096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633B9-BE01-4056-9D42-B5EDCE646CC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1136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200" y="3498850"/>
            <a:ext cx="222250" cy="1482725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" name="Straight Connector 6"/>
          <p:cNvCxnSpPr/>
          <p:nvPr/>
        </p:nvCxnSpPr>
        <p:spPr>
          <a:xfrm>
            <a:off x="0" y="1666875"/>
            <a:ext cx="9144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306388"/>
            <a:ext cx="2779713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877175" y="1784350"/>
            <a:ext cx="804863" cy="4819650"/>
          </a:xfrm>
          <a:prstGeom prst="rect">
            <a:avLst/>
          </a:prstGeom>
          <a:solidFill>
            <a:srgbClr val="8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347075" y="1752600"/>
            <a:ext cx="804863" cy="481965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0" y="6569075"/>
            <a:ext cx="9158288" cy="288925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114799" y="1753046"/>
            <a:ext cx="4231763" cy="481920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039631"/>
            <a:ext cx="4116122" cy="2941364"/>
          </a:xfrm>
          <a:prstGeom prst="rect">
            <a:avLst/>
          </a:prstGeom>
        </p:spPr>
        <p:txBody>
          <a:bodyPr lIns="274320" anchor="b">
            <a:normAutofit/>
          </a:bodyPr>
          <a:lstStyle>
            <a:lvl1pPr algn="l">
              <a:lnSpc>
                <a:spcPct val="100000"/>
              </a:lnSpc>
              <a:defRPr sz="4000" b="0" i="0" spc="-100" baseline="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85800" y="5105400"/>
            <a:ext cx="3581400" cy="452408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b="0" i="0" cap="none" spc="0" baseline="0">
                <a:solidFill>
                  <a:schemeClr val="bg1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6950" y="5557808"/>
            <a:ext cx="3580250" cy="6096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633B9-BE01-4056-9D42-B5EDCE646CC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4413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3886200"/>
            <a:ext cx="9144000" cy="0"/>
          </a:xfrm>
          <a:prstGeom prst="line">
            <a:avLst/>
          </a:prstGeom>
          <a:ln w="3175">
            <a:solidFill>
              <a:srgbClr val="7676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47713" y="3352800"/>
            <a:ext cx="7645400" cy="1066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306388"/>
            <a:ext cx="2779713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569075"/>
            <a:ext cx="9158288" cy="288925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itle Placeholder 12"/>
          <p:cNvSpPr>
            <a:spLocks noGrp="1"/>
          </p:cNvSpPr>
          <p:nvPr>
            <p:ph type="title"/>
          </p:nvPr>
        </p:nvSpPr>
        <p:spPr>
          <a:xfrm>
            <a:off x="1146047" y="3532864"/>
            <a:ext cx="6854953" cy="70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 b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633B9-BE01-4056-9D42-B5EDCE646CC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9270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ord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33856" y="1902500"/>
            <a:ext cx="7181469" cy="3299085"/>
          </a:xfrm>
        </p:spPr>
        <p:txBody>
          <a:bodyPr anchor="t">
            <a:normAutofit/>
          </a:bodyPr>
          <a:lstStyle>
            <a:lvl1pPr marL="285750" indent="-285750">
              <a:lnSpc>
                <a:spcPct val="100000"/>
              </a:lnSpc>
              <a:buClrTx/>
              <a:buFont typeface="Wingdings" panose="05000000000000000000" pitchFamily="2" charset="2"/>
              <a:buChar char="§"/>
              <a:defRPr sz="3200" baseline="0"/>
            </a:lvl1pPr>
            <a:lvl2pPr marL="502920" indent="0">
              <a:buNone/>
              <a:defRPr/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3BA4C-1622-49F2-B3DE-8B9C4F2FD6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90185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867650" y="1417638"/>
            <a:ext cx="804863" cy="4819650"/>
          </a:xfrm>
          <a:prstGeom prst="rect">
            <a:avLst/>
          </a:prstGeom>
          <a:solidFill>
            <a:srgbClr val="8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8337550" y="1417638"/>
            <a:ext cx="804863" cy="481965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" y="1417638"/>
            <a:ext cx="8337014" cy="4819338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633B9-BE01-4056-9D42-B5EDCE646CC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920583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ord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7300913" y="1784350"/>
            <a:ext cx="1036637" cy="3417888"/>
            <a:chOff x="7063151" y="1784404"/>
            <a:chExt cx="1273864" cy="4819338"/>
          </a:xfrm>
        </p:grpSpPr>
        <p:sp>
          <p:nvSpPr>
            <p:cNvPr id="6" name="Rectangle 5"/>
            <p:cNvSpPr/>
            <p:nvPr/>
          </p:nvSpPr>
          <p:spPr>
            <a:xfrm>
              <a:off x="7063151" y="1784404"/>
              <a:ext cx="803725" cy="4819338"/>
            </a:xfrm>
            <a:prstGeom prst="rect">
              <a:avLst/>
            </a:prstGeom>
            <a:solidFill>
              <a:srgbClr val="80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533290" y="1784404"/>
              <a:ext cx="803725" cy="481933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15569" y="1785079"/>
            <a:ext cx="3297161" cy="3416459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413250" y="1784404"/>
            <a:ext cx="2887663" cy="3417834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633B9-BE01-4056-9D42-B5EDCE646CC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67260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7038" y="1066800"/>
            <a:ext cx="8259762" cy="4546600"/>
          </a:xfrm>
          <a:prstGeom prst="rect">
            <a:avLst/>
          </a:prstGeom>
          <a:solidFill>
            <a:srgbClr val="8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Shape 2708"/>
          <p:cNvSpPr/>
          <p:nvPr/>
        </p:nvSpPr>
        <p:spPr>
          <a:xfrm>
            <a:off x="8053388" y="4679950"/>
            <a:ext cx="385762" cy="3857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8836" y="13888"/>
                </a:moveTo>
                <a:lnTo>
                  <a:pt x="8836" y="7712"/>
                </a:lnTo>
                <a:lnTo>
                  <a:pt x="14241" y="10800"/>
                </a:lnTo>
                <a:cubicBezTo>
                  <a:pt x="14241" y="10800"/>
                  <a:pt x="8836" y="13888"/>
                  <a:pt x="8836" y="13888"/>
                </a:cubicBezTo>
                <a:close/>
                <a:moveTo>
                  <a:pt x="15520" y="10422"/>
                </a:moveTo>
                <a:lnTo>
                  <a:pt x="15525" y="10416"/>
                </a:lnTo>
                <a:lnTo>
                  <a:pt x="15438" y="10367"/>
                </a:lnTo>
                <a:cubicBezTo>
                  <a:pt x="15425" y="10361"/>
                  <a:pt x="15414" y="10351"/>
                  <a:pt x="15401" y="10346"/>
                </a:cubicBezTo>
                <a:lnTo>
                  <a:pt x="8652" y="6489"/>
                </a:lnTo>
                <a:lnTo>
                  <a:pt x="8647" y="6495"/>
                </a:lnTo>
                <a:cubicBezTo>
                  <a:pt x="8563" y="6428"/>
                  <a:pt x="8461" y="6382"/>
                  <a:pt x="8345" y="6382"/>
                </a:cubicBezTo>
                <a:cubicBezTo>
                  <a:pt x="8075" y="6382"/>
                  <a:pt x="7855" y="6601"/>
                  <a:pt x="7855" y="6873"/>
                </a:cubicBezTo>
                <a:lnTo>
                  <a:pt x="7855" y="14727"/>
                </a:lnTo>
                <a:cubicBezTo>
                  <a:pt x="7855" y="14999"/>
                  <a:pt x="8075" y="15218"/>
                  <a:pt x="8345" y="15218"/>
                </a:cubicBezTo>
                <a:cubicBezTo>
                  <a:pt x="8461" y="15218"/>
                  <a:pt x="8563" y="15172"/>
                  <a:pt x="8647" y="15105"/>
                </a:cubicBezTo>
                <a:lnTo>
                  <a:pt x="8652" y="15111"/>
                </a:lnTo>
                <a:lnTo>
                  <a:pt x="15401" y="11254"/>
                </a:lnTo>
                <a:cubicBezTo>
                  <a:pt x="15414" y="11249"/>
                  <a:pt x="15425" y="11240"/>
                  <a:pt x="15438" y="11233"/>
                </a:cubicBezTo>
                <a:lnTo>
                  <a:pt x="15525" y="11184"/>
                </a:lnTo>
                <a:lnTo>
                  <a:pt x="15520" y="11178"/>
                </a:lnTo>
                <a:cubicBezTo>
                  <a:pt x="15632" y="11088"/>
                  <a:pt x="15709" y="10955"/>
                  <a:pt x="15709" y="10800"/>
                </a:cubicBezTo>
                <a:cubicBezTo>
                  <a:pt x="15709" y="10645"/>
                  <a:pt x="15632" y="10512"/>
                  <a:pt x="15520" y="10422"/>
                </a:cubicBezTo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miter lim="400000"/>
          </a:ln>
        </p:spPr>
        <p:txBody>
          <a:bodyPr lIns="14284" tIns="14284" rIns="14284" bIns="14284" anchor="ctr"/>
          <a:lstStyle/>
          <a:p>
            <a:pPr defTabSz="171399" fontAlgn="auto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1"/>
          </p:nvPr>
        </p:nvSpPr>
        <p:spPr>
          <a:xfrm>
            <a:off x="627838" y="1252516"/>
            <a:ext cx="7123297" cy="3812788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media</a:t>
            </a:r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633B9-BE01-4056-9D42-B5EDCE646CC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17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ord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33856" y="1902500"/>
            <a:ext cx="7181469" cy="3299085"/>
          </a:xfrm>
        </p:spPr>
        <p:txBody>
          <a:bodyPr anchor="t">
            <a:normAutofit/>
          </a:bodyPr>
          <a:lstStyle>
            <a:lvl1pPr marL="285750" indent="-285750">
              <a:lnSpc>
                <a:spcPct val="100000"/>
              </a:lnSpc>
              <a:buClrTx/>
              <a:buFont typeface="Wingdings" panose="05000000000000000000" pitchFamily="2" charset="2"/>
              <a:buChar char="§"/>
              <a:defRPr sz="3200" baseline="0"/>
            </a:lvl1pPr>
            <a:lvl2pPr marL="502920" indent="0">
              <a:buNone/>
              <a:defRPr/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3BA4C-1622-49F2-B3DE-8B9C4F2FD6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876657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2716213"/>
            <a:ext cx="93884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47713" y="1901825"/>
            <a:ext cx="7645400" cy="18161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306388"/>
            <a:ext cx="2779713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Placeholder 12"/>
          <p:cNvSpPr>
            <a:spLocks noGrp="1"/>
          </p:cNvSpPr>
          <p:nvPr>
            <p:ph type="title"/>
          </p:nvPr>
        </p:nvSpPr>
        <p:spPr>
          <a:xfrm>
            <a:off x="1146047" y="2362733"/>
            <a:ext cx="7169277" cy="70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338261" y="4179223"/>
            <a:ext cx="6977063" cy="2019300"/>
          </a:xfrm>
        </p:spPr>
        <p:txBody>
          <a:bodyPr/>
          <a:lstStyle>
            <a:lvl1pPr marL="0" indent="0">
              <a:buNone/>
              <a:defRPr sz="36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1301385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7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4FCC59D-449D-46D8-8632-F05ED22403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7723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B93CBBC-7A66-4607-B8FC-99FC9146E0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14515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211EADB-EF5D-416F-A2D7-C8E34F1D30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14161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A574B6B-9AB4-4A58-926B-6C4C2D6167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857210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6C4AC27-C451-495B-A042-0E3204EC8E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12871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10D28D5-AC0C-41A0-ADFC-FFB01031BF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47616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CE3D37B-EAC1-4AD1-A295-42812ACBBB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06847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3CF2258-ADAA-47D3-91F6-9E84053BED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964789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6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0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A4355CB-7010-4F0B-911E-4BF27C270B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8633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7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D481B-7B2F-4087-84A6-14B606722A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567616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338A2F9-E631-4780-9C29-375A4253D7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589428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E18E2DC-13D3-4A5E-8EB3-A9D68F17D0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051023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9F82CF7-5EDD-4D32-83BB-EDA4DCA4CD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4808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789F8E3-B94F-4D91-8936-38BBC3D84C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04981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5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4582C39-CB96-40EF-930F-B1B9A8CB29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460080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E3814CF-18D8-4BA3-A69F-EE6597EE85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16662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CB52A03-16E5-428B-8AA8-48CFBCA07F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2747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7E8EAF0-491E-4B14-A569-86640582D2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306857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47C6485-5311-4B50-97AE-150C8722BA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956619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7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54FC342B-9F26-4C31-8BF6-4900323FF52C}" type="datetimeFigureOut">
              <a:rPr lang="en-US"/>
              <a:pPr>
                <a:defRPr/>
              </a:pPr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AC59A6C-1CEB-466C-AEBD-C7D13178FD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5163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9E461-FA9E-40F9-BE8B-A3204EEF6E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581427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27804D08-AA78-4D1F-818E-324AAB9A5EE6}" type="datetimeFigureOut">
              <a:rPr lang="en-US"/>
              <a:pPr>
                <a:defRPr/>
              </a:pPr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A30080D-B784-4046-B270-FEC3A3F77C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68266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DE5FA684-D688-47E0-BCA1-E9E215F51BD3}" type="datetimeFigureOut">
              <a:rPr lang="en-US"/>
              <a:pPr>
                <a:defRPr/>
              </a:pPr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7AC9424-A85B-4B8E-B1F5-8385186AD8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262604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0E711D05-A09B-4769-86BB-C95CF0EE8D9B}" type="datetimeFigureOut">
              <a:rPr lang="en-US"/>
              <a:pPr>
                <a:defRPr/>
              </a:pPr>
              <a:t>3/30/2020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FE05C9B-8935-4CE3-AA37-5016412BFA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34724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E0D0763F-9449-4466-9D97-592DD13D60E2}" type="datetimeFigureOut">
              <a:rPr lang="en-US"/>
              <a:pPr>
                <a:defRPr/>
              </a:pPr>
              <a:t>3/30/2020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8D7B806-4383-426E-96D7-4781490CC1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956206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283B78C5-6A3C-4E04-9CE6-2470CA491F40}" type="datetimeFigureOut">
              <a:rPr lang="en-US"/>
              <a:pPr>
                <a:defRPr/>
              </a:pPr>
              <a:t>3/30/2020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5FF3B60-CC5C-47DD-83F3-1EC068F169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97799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E6F411A4-43EF-4807-95BA-55FDFE277D2B}" type="datetimeFigureOut">
              <a:rPr lang="en-US"/>
              <a:pPr>
                <a:defRPr/>
              </a:pPr>
              <a:t>3/30/2020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54E87F7-0B9C-49C2-9DAC-47D24DE26F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149898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879D0A5A-0717-4CED-A4C2-6ECD079A2783}" type="datetimeFigureOut">
              <a:rPr lang="en-US"/>
              <a:pPr>
                <a:defRPr/>
              </a:pPr>
              <a:t>3/30/2020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28329F5-380A-4081-85BA-A9EE730C25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122449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6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0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E31239B0-479A-4D84-9F47-C72F23C31500}" type="datetimeFigureOut">
              <a:rPr lang="en-US"/>
              <a:pPr>
                <a:defRPr/>
              </a:pPr>
              <a:t>3/30/2020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9A57872-7441-446F-8806-905FAEB0C0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57062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29EE9477-0DBB-4618-9DFB-68C29AF28D06}" type="datetimeFigureOut">
              <a:rPr lang="en-US"/>
              <a:pPr>
                <a:defRPr/>
              </a:pPr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F828E66-A8A5-4057-AF8B-645B568079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91516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DAB20D02-FAA1-434D-8AE0-5BDFF54F5989}" type="datetimeFigureOut">
              <a:rPr lang="en-US"/>
              <a:pPr>
                <a:defRPr/>
              </a:pPr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03460CB-9B78-4D23-A1B5-C5D2FEA630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533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A41CA-3AF8-4C8D-88DB-4B4D03F9D2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07104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C_MED_Horiz_2C_CMY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46800"/>
            <a:ext cx="2667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42900" y="1028700"/>
            <a:ext cx="8445500" cy="4775200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Font typeface="Arial"/>
              <a:buChar char="•"/>
              <a:defRPr sz="1600" b="0" i="0">
                <a:latin typeface="Arial"/>
                <a:cs typeface="Arial"/>
              </a:defRPr>
            </a:lvl1pPr>
            <a:lvl2pPr>
              <a:defRPr sz="1600">
                <a:latin typeface="Ariel"/>
                <a:cs typeface="Ariel"/>
              </a:defRPr>
            </a:lvl2pPr>
            <a:lvl3pPr>
              <a:defRPr sz="1600">
                <a:latin typeface="Ariel"/>
                <a:cs typeface="Ariel"/>
              </a:defRPr>
            </a:lvl3pPr>
            <a:lvl4pPr>
              <a:defRPr sz="1600">
                <a:latin typeface="Ariel"/>
                <a:cs typeface="Ariel"/>
              </a:defRPr>
            </a:lvl4pPr>
            <a:lvl5pPr>
              <a:defRPr sz="1600">
                <a:latin typeface="Ariel"/>
                <a:cs typeface="Arie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Next Line of information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42900" y="342900"/>
            <a:ext cx="6972300" cy="558800"/>
          </a:xfrm>
          <a:prstGeom prst="rect">
            <a:avLst/>
          </a:prstGeom>
        </p:spPr>
        <p:txBody>
          <a:bodyPr/>
          <a:lstStyle>
            <a:lvl1pPr algn="l">
              <a:buNone/>
              <a:defRPr sz="2400">
                <a:solidFill>
                  <a:srgbClr val="8B0021"/>
                </a:solidFill>
                <a:latin typeface="Times New Roman"/>
                <a:cs typeface="Times New Roman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4"/>
          </p:nvPr>
        </p:nvSpPr>
        <p:spPr>
          <a:xfrm>
            <a:off x="8394700" y="6248400"/>
            <a:ext cx="381000" cy="365125"/>
          </a:xfr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A302C6-2D72-41A7-AE68-93F6D0D640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Footer Placeholder 14"/>
          <p:cNvSpPr>
            <a:spLocks noGrp="1"/>
          </p:cNvSpPr>
          <p:nvPr>
            <p:ph type="ftr" sz="quarter" idx="15"/>
          </p:nvPr>
        </p:nvSpPr>
        <p:spPr>
          <a:xfrm>
            <a:off x="5651500" y="6248400"/>
            <a:ext cx="2895600" cy="365125"/>
          </a:xfrm>
        </p:spPr>
        <p:txBody>
          <a:bodyPr/>
          <a:lstStyle>
            <a:lvl1pPr algn="r" eaLnBrk="0" hangingPunct="0">
              <a:defRPr sz="1200" b="0" i="0">
                <a:solidFill>
                  <a:srgbClr val="8B002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Presentation Title Here  |</a:t>
            </a:r>
          </a:p>
        </p:txBody>
      </p:sp>
    </p:spTree>
    <p:extLst>
      <p:ext uri="{BB962C8B-B14F-4D97-AF65-F5344CB8AC3E}">
        <p14:creationId xmlns:p14="http://schemas.microsoft.com/office/powerpoint/2010/main" val="52345140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edicine &amp; Biological Sciences Title 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2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rgbClr val="8B0021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98083A"/>
              </a:solidFill>
              <a:latin typeface="Calibri" pitchFamily="34" charset="0"/>
              <a:ea typeface="ヒラギノ角ゴ Pro W3" pitchFamily="-111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7400" y="3657600"/>
            <a:ext cx="6400800" cy="1219200"/>
          </a:xfrm>
          <a:prstGeom prst="rect">
            <a:avLst/>
          </a:prstGeom>
        </p:spPr>
        <p:txBody>
          <a:bodyPr anchor="b"/>
          <a:lstStyle>
            <a:lvl1pPr>
              <a:buNone/>
              <a:defRPr sz="4000" baseline="0">
                <a:solidFill>
                  <a:srgbClr val="8B0021"/>
                </a:solidFill>
                <a:latin typeface="Times"/>
                <a:cs typeface="Time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2057400" y="4959351"/>
            <a:ext cx="6400800" cy="381000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2057400" y="5416609"/>
            <a:ext cx="3810000" cy="298451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6842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UC_MED&amp;BS_Horiz_2C_CMY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6072188"/>
            <a:ext cx="2514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55600" y="1028702"/>
            <a:ext cx="8432800" cy="4762500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Font typeface="Arial"/>
              <a:buChar char="•"/>
              <a:defRPr sz="1600" b="0" i="0">
                <a:latin typeface="Arial"/>
                <a:cs typeface="Arial"/>
              </a:defRPr>
            </a:lvl1pPr>
            <a:lvl2pPr>
              <a:defRPr sz="1600">
                <a:latin typeface="Ariel"/>
                <a:cs typeface="Ariel"/>
              </a:defRPr>
            </a:lvl2pPr>
            <a:lvl3pPr>
              <a:defRPr sz="1600">
                <a:latin typeface="Ariel"/>
                <a:cs typeface="Ariel"/>
              </a:defRPr>
            </a:lvl3pPr>
            <a:lvl4pPr>
              <a:defRPr sz="1600">
                <a:latin typeface="Ariel"/>
                <a:cs typeface="Ariel"/>
              </a:defRPr>
            </a:lvl4pPr>
            <a:lvl5pPr>
              <a:defRPr sz="1600">
                <a:latin typeface="Ariel"/>
                <a:cs typeface="Arie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Next Line of information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42900" y="342900"/>
            <a:ext cx="6972300" cy="558800"/>
          </a:xfrm>
          <a:prstGeom prst="rect">
            <a:avLst/>
          </a:prstGeom>
        </p:spPr>
        <p:txBody>
          <a:bodyPr/>
          <a:lstStyle>
            <a:lvl1pPr algn="l">
              <a:buNone/>
              <a:defRPr sz="2400">
                <a:solidFill>
                  <a:srgbClr val="8B0021"/>
                </a:solidFill>
                <a:latin typeface="Times New Roman"/>
                <a:cs typeface="Times New Roma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4"/>
          <p:cNvSpPr>
            <a:spLocks noGrp="1"/>
          </p:cNvSpPr>
          <p:nvPr>
            <p:ph sz="quarter" idx="14"/>
          </p:nvPr>
        </p:nvSpPr>
        <p:spPr>
          <a:xfrm>
            <a:off x="7315200" y="419103"/>
            <a:ext cx="1473200" cy="419100"/>
          </a:xfrm>
          <a:prstGeom prst="rect">
            <a:avLst/>
          </a:prstGeom>
        </p:spPr>
        <p:txBody>
          <a:bodyPr/>
          <a:lstStyle>
            <a:lvl1pPr algn="r">
              <a:buNone/>
              <a:defRPr sz="1200"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8394700" y="6245225"/>
            <a:ext cx="381000" cy="365125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C593CC1-D6B9-4AC8-B84A-D10B596360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5651500" y="6245225"/>
            <a:ext cx="28956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B0021"/>
                </a:solidFill>
                <a:latin typeface="Arial" pitchFamily="34" charset="0"/>
                <a:ea typeface="ヒラギノ角ゴ Pro W3" pitchFamily="-111" charset="-128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Presentation Title Here  |</a:t>
            </a:r>
          </a:p>
        </p:txBody>
      </p:sp>
    </p:spTree>
    <p:extLst>
      <p:ext uri="{BB962C8B-B14F-4D97-AF65-F5344CB8AC3E}">
        <p14:creationId xmlns:p14="http://schemas.microsoft.com/office/powerpoint/2010/main" val="50264878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UC_MED&amp;BS_Horiz_2C_CMY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6072188"/>
            <a:ext cx="2514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55600" y="1028702"/>
            <a:ext cx="8432800" cy="4762500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buFont typeface="Arial"/>
              <a:buChar char="•"/>
              <a:defRPr sz="1600" b="0" i="0">
                <a:latin typeface="Arial"/>
                <a:cs typeface="Arial"/>
              </a:defRPr>
            </a:lvl1pPr>
            <a:lvl2pPr>
              <a:defRPr sz="1600">
                <a:latin typeface="Ariel"/>
                <a:cs typeface="Ariel"/>
              </a:defRPr>
            </a:lvl2pPr>
            <a:lvl3pPr>
              <a:defRPr sz="1600">
                <a:latin typeface="Ariel"/>
                <a:cs typeface="Ariel"/>
              </a:defRPr>
            </a:lvl3pPr>
            <a:lvl4pPr>
              <a:defRPr sz="1600">
                <a:latin typeface="Ariel"/>
                <a:cs typeface="Ariel"/>
              </a:defRPr>
            </a:lvl4pPr>
            <a:lvl5pPr>
              <a:defRPr sz="1600">
                <a:latin typeface="Ariel"/>
                <a:cs typeface="Arie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Next Line of information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42900" y="342900"/>
            <a:ext cx="6972300" cy="558800"/>
          </a:xfrm>
          <a:prstGeom prst="rect">
            <a:avLst/>
          </a:prstGeom>
        </p:spPr>
        <p:txBody>
          <a:bodyPr/>
          <a:lstStyle>
            <a:lvl1pPr algn="l">
              <a:buNone/>
              <a:defRPr sz="2400">
                <a:solidFill>
                  <a:srgbClr val="8B0021"/>
                </a:solidFill>
                <a:latin typeface="Times New Roman"/>
                <a:cs typeface="Times New Roma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4"/>
          <p:cNvSpPr>
            <a:spLocks noGrp="1"/>
          </p:cNvSpPr>
          <p:nvPr>
            <p:ph sz="quarter" idx="14"/>
          </p:nvPr>
        </p:nvSpPr>
        <p:spPr>
          <a:xfrm>
            <a:off x="7315200" y="419103"/>
            <a:ext cx="1473200" cy="419100"/>
          </a:xfrm>
          <a:prstGeom prst="rect">
            <a:avLst/>
          </a:prstGeom>
        </p:spPr>
        <p:txBody>
          <a:bodyPr/>
          <a:lstStyle>
            <a:lvl1pPr algn="r">
              <a:buNone/>
              <a:defRPr sz="1200"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8394700" y="6245225"/>
            <a:ext cx="381000" cy="365125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908CD78-AD69-4A33-816A-F14C4C413B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5651500" y="6245225"/>
            <a:ext cx="28956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B0021"/>
                </a:solidFill>
                <a:latin typeface="Arial" pitchFamily="34" charset="0"/>
                <a:ea typeface="ヒラギノ角ゴ Pro W3" pitchFamily="-111" charset="-128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Presentation Title Here  |</a:t>
            </a:r>
          </a:p>
        </p:txBody>
      </p:sp>
    </p:spTree>
    <p:extLst>
      <p:ext uri="{BB962C8B-B14F-4D97-AF65-F5344CB8AC3E}">
        <p14:creationId xmlns:p14="http://schemas.microsoft.com/office/powerpoint/2010/main" val="2079489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032A1-D31F-4762-9315-7A0CF35320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0708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DBC88-3C2B-4833-959A-940A1EFCF3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265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EFD5E-E2B0-4D96-B9E7-A705613B57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9927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E6FCC-EAAF-4E41-A61B-C210223F40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126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40171-88BB-4A45-9A21-4D61EECCDA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983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D3A2C-2F86-4BCA-AC1C-ADBB388B6D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749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6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0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C60E8-0AB6-49CA-AEBC-4F57A287E2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480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4829F-D0B2-4E21-979E-3B66D8C408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67807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7B92C-3D7D-4564-AD55-E50FDA3CBA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66337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4D1CC-3C29-45DF-88DE-DD3BE6C3D7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9749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4DC92-6443-4D10-AAD5-ABDBDB005C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4577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58263-34D3-4395-820D-69F42DC090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2481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DBA91-6269-4F4A-803A-B353F9F685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29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7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524A1-7086-4EE2-8E93-2AFE1AC2C1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991562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5AB70-E584-4BA4-805D-80EE59D7B8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7098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9D5FE-9985-4A38-8877-4377E49B14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59596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BFCE7-441A-4F35-A3DF-E38B16145E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961230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5"/>
            <a:ext cx="4343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5"/>
            <a:ext cx="4343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6ECB6-0993-4D50-91A0-D7FBB99D4B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580091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E9FAD-F9C2-4CB3-8E64-9D8134F482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212462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E5D0B-EBC8-44E0-9B73-519209DE9E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48091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A7ACC-01E9-4A3E-BC74-7DCA9922A9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057537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0DFF9-7E4F-4F1B-B3A0-B7628A46CC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7022921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6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0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84CAB-D7DA-476B-AA45-83473FF0C9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570213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109D0-94DC-4616-8538-9F5F9D7023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924511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274639"/>
            <a:ext cx="2209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74639"/>
            <a:ext cx="64770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F36F6-CF3C-4A92-818A-B3C68884AF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67387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F5FC1-A62A-475E-8669-27625BCD27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33782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7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702D3-B947-489E-B62B-A6902D307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399344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B22ED-7679-459D-A3C5-08DDF4C4DE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13526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383EE-4D3A-460A-BFA9-6B9F60AD5C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54017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4038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143000"/>
            <a:ext cx="4038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2ACCB-654A-49EC-8E21-701821AD55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62151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1686E-FAF2-4909-96F5-EAF8EF2143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97433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A7B22-8028-4D31-ACE8-F188EEAB75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70928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3ACB9-27E8-4184-8A14-E57B75CC20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592320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B00AA-DD03-4C4F-957F-822F55182F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6628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6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0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EE7C3-4E58-41F5-81E0-59D2845AEC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225327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76CA-1539-4D1B-BC5B-077A3E7DD6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5949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ADF61-EC1A-45F4-AA13-20C79DC84F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97122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-7620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2" y="-7620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D9415-C8D8-42EF-9D44-3BC7F4F566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147383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7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91ECF-A3AF-4330-83C4-248A0D1BE6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10038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352DF-755C-4B58-B5B6-C2EC78938D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8908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8F866-6B89-4C29-BD4D-6CA02B6ED4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22752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85F65-7994-46C1-9EC3-ED38FE19CB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25979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71051-979B-457B-AB21-41D1FB29FD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31780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F0F8C-5EE1-4CF5-AB90-CB1672A721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509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94B6E-D2B9-4F25-BC70-CBB4A0F550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70888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A3906-601D-480E-A28B-5B402453F9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45593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6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0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D5A04-7050-4EC9-9F96-D359914832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2231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0AA0F-5509-422A-A4E2-7D24AA36E1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87865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C08BF-4A68-4492-AE35-49B2A8FC59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7884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3B0EB-7740-4643-AE31-680B93D1A8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7249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5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84B15-530A-4D79-B613-C0AAFF049F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9822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5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10AB6-36E4-430A-BB25-95E86119DB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73759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7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1BED5-7EEF-4F18-8673-7819AAD2EC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06824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52D07-2893-4848-B0DE-319F9EAF6D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00881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D4413-F716-4F9D-B778-79601006CF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6454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1DFDE-35BA-4FC3-9EDE-8BE2E2DA63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1297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3FBB3-EA05-4875-A923-F8E1675B1B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21787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4D235-D5B4-4758-B953-DC10E278B7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281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F5246-3637-43B7-9058-26E2C3423D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0157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EB294-3466-4B9F-83A8-D0B0820BEB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73366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2072B-5D45-4286-A5E4-5AB5E38AA0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54896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6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0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CF0A7-66C2-474D-83B8-D254CDEBD5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4156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84FE-FF8F-4884-9D87-237FB3DB9A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52179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29D3C-4851-44CC-B76D-4D60B1F58F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88082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5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E65C2-8C6F-4AA0-BCD2-4FA9020BD6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1873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5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88DE1-9CB6-40EE-B091-89D49BB252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7871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658350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539538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 userDrawn="1"/>
        </p:nvSpPr>
        <p:spPr bwMode="auto">
          <a:xfrm>
            <a:off x="8610600" y="6553200"/>
            <a:ext cx="3667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fld id="{42556200-4B63-4FA7-AD16-8EDD9280BDA1}" type="slidenum">
              <a:rPr lang="en-US" altLang="en-US" sz="1200" smtClean="0"/>
              <a:pPr>
                <a:defRPr/>
              </a:pPr>
              <a:t>‹#›</a:t>
            </a:fld>
            <a:endParaRPr lang="en-US" altLang="en-US" sz="120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553998"/>
          </a:xfrm>
        </p:spPr>
        <p:txBody>
          <a:bodyPr/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 marL="1258888" indent="-344488">
              <a:lnSpc>
                <a:spcPct val="90000"/>
              </a:lnSpc>
              <a:buClr>
                <a:schemeClr val="accent2">
                  <a:lumMod val="60000"/>
                  <a:lumOff val="40000"/>
                </a:schemeClr>
              </a:buClr>
              <a:buFont typeface="Calibri" pitchFamily="34" charset="0"/>
              <a:buChar char="‒"/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25583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81D2C-4EBE-4C1B-A567-9821751D74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29091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553998"/>
          </a:xfrm>
        </p:spPr>
        <p:txBody>
          <a:bodyPr/>
          <a:lstStyle>
            <a:lvl1pPr algn="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1809726"/>
          </a:xfrm>
        </p:spPr>
        <p:txBody>
          <a:bodyPr/>
          <a:lstStyle>
            <a:lvl1pPr>
              <a:lnSpc>
                <a:spcPct val="90000"/>
              </a:lnSpc>
              <a:defRPr sz="2800"/>
            </a:lvl1pPr>
            <a:lvl2pPr>
              <a:lnSpc>
                <a:spcPct val="90000"/>
              </a:lnSpc>
              <a:defRPr sz="2400"/>
            </a:lvl2pPr>
            <a:lvl3pPr marL="1258888" indent="-344488">
              <a:lnSpc>
                <a:spcPct val="90000"/>
              </a:lnSpc>
              <a:buClr>
                <a:schemeClr val="accent2">
                  <a:lumMod val="60000"/>
                  <a:lumOff val="40000"/>
                </a:schemeClr>
              </a:buClr>
              <a:buFont typeface="Calibri" pitchFamily="34" charset="0"/>
              <a:buChar char="‒"/>
              <a:defRPr sz="2000"/>
            </a:lvl3pPr>
            <a:lvl4pPr>
              <a:lnSpc>
                <a:spcPct val="90000"/>
              </a:lnSpc>
              <a:defRPr sz="2000"/>
            </a:lvl4pPr>
            <a:lvl5pPr>
              <a:lnSpc>
                <a:spcPct val="90000"/>
              </a:lnSpc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689347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buClr>
                <a:schemeClr val="accent2">
                  <a:lumMod val="60000"/>
                  <a:lumOff val="40000"/>
                </a:schemeClr>
              </a:buClr>
              <a:buFont typeface="Calibri" pitchFamily="34" charset="0"/>
              <a:buChar char="‒"/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buClr>
                <a:schemeClr val="accent2">
                  <a:lumMod val="60000"/>
                  <a:lumOff val="40000"/>
                </a:schemeClr>
              </a:buClr>
              <a:buFont typeface="Calibri" pitchFamily="34" charset="0"/>
              <a:buChar char="‒"/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39905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434200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076858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349167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804355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bottom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0"/>
            <a:ext cx="9144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786689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bottom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0"/>
            <a:ext cx="9144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lIns="152394" tIns="76197" rIns="152394" bIns="76197" anchor="b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9939566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2049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5032077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412875"/>
            <a:ext cx="8382000" cy="2135188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0798740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6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0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A0E36-D66F-49A7-A337-692A1787B2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0285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81000" y="1412875"/>
            <a:ext cx="8382000" cy="2135188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55350277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flipV="1">
            <a:off x="7391400" y="6248400"/>
            <a:ext cx="0" cy="49212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0" y="762000"/>
            <a:ext cx="9144000" cy="7938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 Same Side Corner Rectangle 6"/>
          <p:cNvSpPr/>
          <p:nvPr userDrawn="1"/>
        </p:nvSpPr>
        <p:spPr>
          <a:xfrm>
            <a:off x="7699375" y="196850"/>
            <a:ext cx="1330325" cy="519113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lnSpc>
                <a:spcPts val="1588"/>
              </a:lnSpc>
              <a:defRPr/>
            </a:pPr>
            <a:endParaRPr lang="en-US" sz="1500" cap="small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6299200"/>
            <a:ext cx="12334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1"/>
          <p:cNvSpPr txBox="1">
            <a:spLocks noChangeArrowheads="1"/>
          </p:cNvSpPr>
          <p:nvPr userDrawn="1"/>
        </p:nvSpPr>
        <p:spPr bwMode="auto">
          <a:xfrm>
            <a:off x="7437438" y="-31750"/>
            <a:ext cx="18018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rgbClr val="FF0000"/>
                </a:solidFill>
              </a:rPr>
              <a:t>CONFIDENTIAL DRAFT</a:t>
            </a:r>
          </a:p>
        </p:txBody>
      </p:sp>
      <p:pic>
        <p:nvPicPr>
          <p:cNvPr id="11" name="Picture 12" descr="cid:image005.jpg@01D0CBA8.9992BFA0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275388"/>
            <a:ext cx="99536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52400" y="757286"/>
            <a:ext cx="8839200" cy="5292679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55448" y="186270"/>
            <a:ext cx="8229600" cy="54864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782879" y="196847"/>
            <a:ext cx="1153303" cy="519063"/>
          </a:xfrm>
          <a:noFill/>
        </p:spPr>
        <p:txBody>
          <a:bodyPr anchor="ctr" anchorCtr="1"/>
          <a:lstStyle>
            <a:lvl1pPr marL="0" indent="0" algn="ctr">
              <a:lnSpc>
                <a:spcPts val="1324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324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1pPr>
            <a:lvl2pPr marL="449505" indent="0">
              <a:buFontTx/>
              <a:buNone/>
              <a:defRPr/>
            </a:lvl2pPr>
            <a:lvl3pPr marL="899011" indent="0">
              <a:buFontTx/>
              <a:buNone/>
              <a:defRPr/>
            </a:lvl3pPr>
            <a:lvl4pPr marL="1348516" indent="0">
              <a:buFontTx/>
              <a:buNone/>
              <a:defRPr/>
            </a:lvl4pPr>
            <a:lvl5pPr marL="1798021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Footer Placeholder 14"/>
          <p:cNvSpPr>
            <a:spLocks noGrp="1"/>
          </p:cNvSpPr>
          <p:nvPr>
            <p:ph type="ftr" sz="quarter" idx="15"/>
          </p:nvPr>
        </p:nvSpPr>
        <p:spPr>
          <a:xfrm>
            <a:off x="155575" y="64198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6"/>
          </p:nvPr>
        </p:nvSpPr>
        <p:spPr>
          <a:xfrm>
            <a:off x="3090863" y="6384925"/>
            <a:ext cx="28987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07C4296-B9AD-44D3-B45A-BBE4874F1A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4047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762000"/>
            <a:ext cx="9144000" cy="7938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 Same Side Corner Rectangle 5"/>
          <p:cNvSpPr/>
          <p:nvPr userDrawn="1"/>
        </p:nvSpPr>
        <p:spPr>
          <a:xfrm>
            <a:off x="7699375" y="196850"/>
            <a:ext cx="1330325" cy="519113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lnSpc>
                <a:spcPts val="1588"/>
              </a:lnSpc>
              <a:defRPr/>
            </a:pPr>
            <a:endParaRPr lang="en-US" sz="1500" cap="small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 userDrawn="1"/>
        </p:nvSpPr>
        <p:spPr bwMode="auto">
          <a:xfrm>
            <a:off x="7437438" y="-31750"/>
            <a:ext cx="18018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rgbClr val="FF0000"/>
                </a:solidFill>
              </a:rPr>
              <a:t>CONFIDENTIAL DRAFT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52400" y="757286"/>
            <a:ext cx="8839200" cy="5292679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55448" y="186270"/>
            <a:ext cx="8229600" cy="54864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782879" y="196847"/>
            <a:ext cx="1153303" cy="519063"/>
          </a:xfrm>
          <a:noFill/>
        </p:spPr>
        <p:txBody>
          <a:bodyPr anchor="ctr" anchorCtr="1"/>
          <a:lstStyle>
            <a:lvl1pPr marL="0" indent="0" algn="ctr">
              <a:lnSpc>
                <a:spcPts val="1324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324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1pPr>
            <a:lvl2pPr marL="449505" indent="0">
              <a:buFontTx/>
              <a:buNone/>
              <a:defRPr/>
            </a:lvl2pPr>
            <a:lvl3pPr marL="899011" indent="0">
              <a:buFontTx/>
              <a:buNone/>
              <a:defRPr/>
            </a:lvl3pPr>
            <a:lvl4pPr marL="1348516" indent="0">
              <a:buFontTx/>
              <a:buNone/>
              <a:defRPr/>
            </a:lvl4pPr>
            <a:lvl5pPr marL="1798021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43314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flipV="1">
            <a:off x="7391400" y="6248400"/>
            <a:ext cx="0" cy="49212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0" y="762000"/>
            <a:ext cx="9144000" cy="7938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 Same Side Corner Rectangle 6"/>
          <p:cNvSpPr/>
          <p:nvPr userDrawn="1"/>
        </p:nvSpPr>
        <p:spPr>
          <a:xfrm>
            <a:off x="7699375" y="196850"/>
            <a:ext cx="1330325" cy="519113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lnSpc>
                <a:spcPts val="1588"/>
              </a:lnSpc>
              <a:defRPr/>
            </a:pPr>
            <a:endParaRPr lang="en-US" sz="1500" cap="small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6299200"/>
            <a:ext cx="12334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1"/>
          <p:cNvSpPr txBox="1">
            <a:spLocks noChangeArrowheads="1"/>
          </p:cNvSpPr>
          <p:nvPr userDrawn="1"/>
        </p:nvSpPr>
        <p:spPr bwMode="auto">
          <a:xfrm>
            <a:off x="7437438" y="-31750"/>
            <a:ext cx="18018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rgbClr val="FF0000"/>
                </a:solidFill>
              </a:rPr>
              <a:t>CONFIDENTIAL DRAFT</a:t>
            </a:r>
          </a:p>
        </p:txBody>
      </p:sp>
      <p:pic>
        <p:nvPicPr>
          <p:cNvPr id="11" name="Picture 12" descr="cid:image005.jpg@01D0CBA8.9992BFA0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275388"/>
            <a:ext cx="99536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52400" y="757286"/>
            <a:ext cx="8839200" cy="5292679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55448" y="186270"/>
            <a:ext cx="8229600" cy="54864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782879" y="196847"/>
            <a:ext cx="1153303" cy="519063"/>
          </a:xfrm>
          <a:noFill/>
        </p:spPr>
        <p:txBody>
          <a:bodyPr anchor="ctr" anchorCtr="1"/>
          <a:lstStyle>
            <a:lvl1pPr marL="0" indent="0" algn="ctr">
              <a:lnSpc>
                <a:spcPts val="1324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324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1pPr>
            <a:lvl2pPr marL="449505" indent="0">
              <a:buFontTx/>
              <a:buNone/>
              <a:defRPr/>
            </a:lvl2pPr>
            <a:lvl3pPr marL="899011" indent="0">
              <a:buFontTx/>
              <a:buNone/>
              <a:defRPr/>
            </a:lvl3pPr>
            <a:lvl4pPr marL="1348516" indent="0">
              <a:buFontTx/>
              <a:buNone/>
              <a:defRPr/>
            </a:lvl4pPr>
            <a:lvl5pPr marL="1798021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Footer Placeholder 14"/>
          <p:cNvSpPr>
            <a:spLocks noGrp="1"/>
          </p:cNvSpPr>
          <p:nvPr>
            <p:ph type="ftr" sz="quarter" idx="15"/>
          </p:nvPr>
        </p:nvSpPr>
        <p:spPr>
          <a:xfrm>
            <a:off x="155575" y="64198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6"/>
          </p:nvPr>
        </p:nvSpPr>
        <p:spPr>
          <a:xfrm>
            <a:off x="3090863" y="6384925"/>
            <a:ext cx="28987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55EAB47-D3E1-4818-8CBE-208A66DC37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3070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flipV="1">
            <a:off x="7391400" y="6248400"/>
            <a:ext cx="0" cy="49212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0" y="762000"/>
            <a:ext cx="9144000" cy="7938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 Same Side Corner Rectangle 6"/>
          <p:cNvSpPr/>
          <p:nvPr userDrawn="1"/>
        </p:nvSpPr>
        <p:spPr>
          <a:xfrm>
            <a:off x="7699375" y="196850"/>
            <a:ext cx="1330325" cy="519113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lnSpc>
                <a:spcPts val="1588"/>
              </a:lnSpc>
              <a:defRPr/>
            </a:pPr>
            <a:endParaRPr lang="en-US" sz="1500" cap="small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6299200"/>
            <a:ext cx="12334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1"/>
          <p:cNvSpPr txBox="1">
            <a:spLocks noChangeArrowheads="1"/>
          </p:cNvSpPr>
          <p:nvPr userDrawn="1"/>
        </p:nvSpPr>
        <p:spPr bwMode="auto">
          <a:xfrm>
            <a:off x="7437438" y="-31750"/>
            <a:ext cx="18018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rgbClr val="FF0000"/>
                </a:solidFill>
              </a:rPr>
              <a:t>CONFIDENTIAL DRAFT</a:t>
            </a:r>
          </a:p>
        </p:txBody>
      </p:sp>
      <p:pic>
        <p:nvPicPr>
          <p:cNvPr id="11" name="Picture 12" descr="cid:image005.jpg@01D0CBA8.9992BFA0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275388"/>
            <a:ext cx="99536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52400" y="757286"/>
            <a:ext cx="8839200" cy="5292679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55448" y="186270"/>
            <a:ext cx="8229600" cy="54864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782879" y="196847"/>
            <a:ext cx="1153303" cy="519063"/>
          </a:xfrm>
          <a:noFill/>
        </p:spPr>
        <p:txBody>
          <a:bodyPr anchor="ctr" anchorCtr="1"/>
          <a:lstStyle>
            <a:lvl1pPr marL="0" indent="0" algn="ctr">
              <a:lnSpc>
                <a:spcPts val="1324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324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1pPr>
            <a:lvl2pPr marL="449505" indent="0">
              <a:buFontTx/>
              <a:buNone/>
              <a:defRPr/>
            </a:lvl2pPr>
            <a:lvl3pPr marL="899011" indent="0">
              <a:buFontTx/>
              <a:buNone/>
              <a:defRPr/>
            </a:lvl3pPr>
            <a:lvl4pPr marL="1348516" indent="0">
              <a:buFontTx/>
              <a:buNone/>
              <a:defRPr/>
            </a:lvl4pPr>
            <a:lvl5pPr marL="1798021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Footer Placeholder 14"/>
          <p:cNvSpPr>
            <a:spLocks noGrp="1"/>
          </p:cNvSpPr>
          <p:nvPr>
            <p:ph type="ftr" sz="quarter" idx="15"/>
          </p:nvPr>
        </p:nvSpPr>
        <p:spPr>
          <a:xfrm>
            <a:off x="155575" y="64198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6"/>
          </p:nvPr>
        </p:nvSpPr>
        <p:spPr>
          <a:xfrm>
            <a:off x="3090863" y="6384925"/>
            <a:ext cx="28987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2409598-23FB-4525-ACA3-34090FAFA9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32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5760" y="256032"/>
            <a:ext cx="4739640" cy="2773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1760538" y="5345113"/>
            <a:ext cx="6851650" cy="1365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8458200" y="63373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55E4027-7C94-4E95-BFF1-660C4ADCFA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4554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80160"/>
            <a:ext cx="8976360" cy="44805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cs typeface="Calibri" pitchFamily="34" charset="0"/>
              </a:defRPr>
            </a:lvl1pPr>
            <a:lvl2pPr>
              <a:defRPr sz="1800" b="0" i="0">
                <a:solidFill>
                  <a:schemeClr val="tx1"/>
                </a:solidFill>
                <a:latin typeface="+mn-lt"/>
                <a:cs typeface="Calibri" pitchFamily="34" charset="0"/>
              </a:defRPr>
            </a:lvl2pPr>
            <a:lvl3pPr>
              <a:defRPr sz="1600" b="0" i="0">
                <a:solidFill>
                  <a:schemeClr val="tx1"/>
                </a:solidFill>
                <a:latin typeface="+mn-lt"/>
                <a:cs typeface="Calibri" pitchFamily="34" charset="0"/>
              </a:defRPr>
            </a:lvl3pPr>
            <a:lvl4pPr>
              <a:defRPr sz="1400" b="0" i="0">
                <a:solidFill>
                  <a:schemeClr val="tx1"/>
                </a:solidFill>
                <a:latin typeface="+mn-lt"/>
                <a:cs typeface="Calibri" pitchFamily="34" charset="0"/>
              </a:defRPr>
            </a:lvl4pPr>
            <a:lvl5pPr>
              <a:defRPr sz="1300" b="0" i="0">
                <a:solidFill>
                  <a:schemeClr val="tx1"/>
                </a:solidFill>
                <a:latin typeface="+mn-lt"/>
                <a:cs typeface="Calibri" pitchFamily="34" charset="0"/>
              </a:defRPr>
            </a:lvl5pPr>
          </a:lstStyle>
          <a:p>
            <a:pPr lvl="0"/>
            <a:endParaRPr lang="en-US" dirty="0" smtClean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91440" y="5852160"/>
            <a:ext cx="8979408" cy="731520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rgbClr val="3C3A3B"/>
                </a:solidFill>
                <a:latin typeface="Georgia" pitchFamily="18" charset="0"/>
                <a:cs typeface="Georgia" pitchFamily="18" charset="0"/>
              </a:defRPr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Insert Source/Notes Here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91440" y="91440"/>
            <a:ext cx="896112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92947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29121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875" y="0"/>
            <a:ext cx="4557713" cy="6858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7" r="44241" b="20589"/>
          <a:stretch>
            <a:fillRect/>
          </a:stretch>
        </p:blipFill>
        <p:spPr bwMode="auto">
          <a:xfrm>
            <a:off x="-693738" y="0"/>
            <a:ext cx="52355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547813" y="1666875"/>
            <a:ext cx="760888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306388"/>
            <a:ext cx="2779713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-15875" y="6569075"/>
            <a:ext cx="9172575" cy="288925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3278" y="4119592"/>
            <a:ext cx="4116122" cy="452408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b="0" i="0" cap="none" spc="0" baseline="0">
                <a:solidFill>
                  <a:schemeClr val="bg1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057400" y="1143000"/>
            <a:ext cx="4116122" cy="2941364"/>
          </a:xfrm>
          <a:prstGeom prst="rect">
            <a:avLst/>
          </a:prstGeom>
        </p:spPr>
        <p:txBody>
          <a:bodyPr lIns="274320" anchor="b">
            <a:normAutofit/>
          </a:bodyPr>
          <a:lstStyle>
            <a:lvl1pPr algn="l">
              <a:lnSpc>
                <a:spcPct val="100000"/>
              </a:lnSpc>
              <a:defRPr sz="4000" b="0" i="0" spc="-100" baseline="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93405" y="4572000"/>
            <a:ext cx="4114800" cy="6096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9CFC8-A414-4A82-9241-5D2A0CB9FB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498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200" y="3498850"/>
            <a:ext cx="222250" cy="1482725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" name="Straight Connector 6"/>
          <p:cNvCxnSpPr/>
          <p:nvPr/>
        </p:nvCxnSpPr>
        <p:spPr>
          <a:xfrm>
            <a:off x="0" y="1666875"/>
            <a:ext cx="9144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306388"/>
            <a:ext cx="2779713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877175" y="1784350"/>
            <a:ext cx="804863" cy="4819650"/>
          </a:xfrm>
          <a:prstGeom prst="rect">
            <a:avLst/>
          </a:prstGeom>
          <a:solidFill>
            <a:srgbClr val="8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347075" y="1752600"/>
            <a:ext cx="804863" cy="481965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0" y="6569075"/>
            <a:ext cx="9158288" cy="288925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114799" y="1753046"/>
            <a:ext cx="4231763" cy="481920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039631"/>
            <a:ext cx="4116122" cy="2941364"/>
          </a:xfrm>
          <a:prstGeom prst="rect">
            <a:avLst/>
          </a:prstGeom>
        </p:spPr>
        <p:txBody>
          <a:bodyPr lIns="274320" anchor="b">
            <a:normAutofit/>
          </a:bodyPr>
          <a:lstStyle>
            <a:lvl1pPr algn="l">
              <a:lnSpc>
                <a:spcPct val="100000"/>
              </a:lnSpc>
              <a:defRPr sz="4000" b="0" i="0" spc="-100" baseline="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85800" y="5105400"/>
            <a:ext cx="3581400" cy="452408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b="0" i="0" cap="none" spc="0" baseline="0">
                <a:solidFill>
                  <a:schemeClr val="bg1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6950" y="5557808"/>
            <a:ext cx="3580250" cy="6096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9CFC8-A414-4A82-9241-5D2A0CB9FB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5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3886200"/>
            <a:ext cx="9144000" cy="0"/>
          </a:xfrm>
          <a:prstGeom prst="line">
            <a:avLst/>
          </a:prstGeom>
          <a:ln w="3175">
            <a:solidFill>
              <a:srgbClr val="7676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47713" y="3352800"/>
            <a:ext cx="7645400" cy="1066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306388"/>
            <a:ext cx="2779713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569075"/>
            <a:ext cx="9158288" cy="288925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itle Placeholder 12"/>
          <p:cNvSpPr>
            <a:spLocks noGrp="1"/>
          </p:cNvSpPr>
          <p:nvPr>
            <p:ph type="title"/>
          </p:nvPr>
        </p:nvSpPr>
        <p:spPr>
          <a:xfrm>
            <a:off x="1146047" y="3532864"/>
            <a:ext cx="6854953" cy="70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 b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9CFC8-A414-4A82-9241-5D2A0CB9FB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31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0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79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image" Target="../media/image6.jpeg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image" Target="../media/image4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26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99.xml"/><Relationship Id="rId21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5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24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23" Type="http://schemas.openxmlformats.org/officeDocument/2006/relationships/slideLayout" Target="../slideLayouts/slideLayout119.xml"/><Relationship Id="rId28" Type="http://schemas.openxmlformats.org/officeDocument/2006/relationships/image" Target="../media/image11.emf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slideLayout" Target="../slideLayouts/slideLayout118.xml"/><Relationship Id="rId27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7.xml"/><Relationship Id="rId10" Type="http://schemas.openxmlformats.org/officeDocument/2006/relationships/image" Target="../media/image11.emf"/><Relationship Id="rId4" Type="http://schemas.openxmlformats.org/officeDocument/2006/relationships/slideLayout" Target="../slideLayouts/slideLayout126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53633B9-BE01-4056-9D42-B5EDCE646C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331" r:id="rId1"/>
    <p:sldLayoutId id="2147505332" r:id="rId2"/>
    <p:sldLayoutId id="2147505333" r:id="rId3"/>
    <p:sldLayoutId id="2147505334" r:id="rId4"/>
    <p:sldLayoutId id="2147505335" r:id="rId5"/>
    <p:sldLayoutId id="2147505336" r:id="rId6"/>
    <p:sldLayoutId id="2147505337" r:id="rId7"/>
    <p:sldLayoutId id="2147505338" r:id="rId8"/>
    <p:sldLayoutId id="2147505339" r:id="rId9"/>
    <p:sldLayoutId id="2147505340" r:id="rId10"/>
    <p:sldLayoutId id="2147505341" r:id="rId11"/>
    <p:sldLayoutId id="2147505342" r:id="rId12"/>
    <p:sldLayoutId id="214750577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50000">
              <a:srgbClr val="000066"/>
            </a:gs>
            <a:gs pos="100000">
              <a:srgbClr val="00002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436804C-B3BE-4018-B36C-F5D37E793B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990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810" r:id="rId1"/>
    <p:sldLayoutId id="2147505811" r:id="rId2"/>
    <p:sldLayoutId id="2147505812" r:id="rId3"/>
    <p:sldLayoutId id="2147505813" r:id="rId4"/>
    <p:sldLayoutId id="2147505814" r:id="rId5"/>
    <p:sldLayoutId id="2147505815" r:id="rId6"/>
    <p:sldLayoutId id="2147505816" r:id="rId7"/>
    <p:sldLayoutId id="2147505817" r:id="rId8"/>
    <p:sldLayoutId id="2147505818" r:id="rId9"/>
    <p:sldLayoutId id="2147505819" r:id="rId10"/>
    <p:sldLayoutId id="2147505820" r:id="rId11"/>
    <p:sldLayoutId id="2147505821" r:id="rId12"/>
    <p:sldLayoutId id="2147505822" r:id="rId13"/>
    <p:sldLayoutId id="2147505823" r:id="rId14"/>
    <p:sldLayoutId id="2147505824" r:id="rId15"/>
    <p:sldLayoutId id="2147505825" r:id="rId16"/>
    <p:sldLayoutId id="2147505826" r:id="rId17"/>
    <p:sldLayoutId id="2147505827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0C6A33C3-03C9-4F6C-83D9-A5048941A5E3}" type="datetimeFigureOut">
              <a:rPr lang="en-US"/>
              <a:pPr>
                <a:defRPr/>
              </a:pPr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DAA70D-95C9-4949-B9DA-AAB21929CB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114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829" r:id="rId1"/>
    <p:sldLayoutId id="2147505830" r:id="rId2"/>
    <p:sldLayoutId id="2147505831" r:id="rId3"/>
    <p:sldLayoutId id="2147505832" r:id="rId4"/>
    <p:sldLayoutId id="2147505833" r:id="rId5"/>
    <p:sldLayoutId id="2147505834" r:id="rId6"/>
    <p:sldLayoutId id="2147505835" r:id="rId7"/>
    <p:sldLayoutId id="2147505836" r:id="rId8"/>
    <p:sldLayoutId id="2147505837" r:id="rId9"/>
    <p:sldLayoutId id="2147505838" r:id="rId10"/>
    <p:sldLayoutId id="2147505839" r:id="rId11"/>
    <p:sldLayoutId id="2147505840" r:id="rId12"/>
    <p:sldLayoutId id="2147505841" r:id="rId13"/>
    <p:sldLayoutId id="2147505842" r:id="rId14"/>
    <p:sldLayoutId id="214750584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50000">
              <a:srgbClr val="000066"/>
            </a:gs>
            <a:gs pos="100000">
              <a:srgbClr val="00002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78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C1F394B-DDE7-4398-BC78-822B7FC560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367" r:id="rId1"/>
    <p:sldLayoutId id="2147505368" r:id="rId2"/>
    <p:sldLayoutId id="2147505369" r:id="rId3"/>
    <p:sldLayoutId id="2147505370" r:id="rId4"/>
    <p:sldLayoutId id="2147505371" r:id="rId5"/>
    <p:sldLayoutId id="2147505372" r:id="rId6"/>
    <p:sldLayoutId id="2147505373" r:id="rId7"/>
    <p:sldLayoutId id="2147505374" r:id="rId8"/>
    <p:sldLayoutId id="2147505375" r:id="rId9"/>
    <p:sldLayoutId id="2147505376" r:id="rId10"/>
    <p:sldLayoutId id="2147505377" r:id="rId11"/>
    <p:sldLayoutId id="2147505378" r:id="rId12"/>
    <p:sldLayoutId id="2147505379" r:id="rId13"/>
    <p:sldLayoutId id="2147505380" r:id="rId14"/>
    <p:sldLayoutId id="214750538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FF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8392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86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FCAC034-11DC-47EF-862D-186ACEAAD4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5127" name="Picture 7" descr="UofC Cres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6019800"/>
            <a:ext cx="5857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05382" r:id="rId1"/>
    <p:sldLayoutId id="2147505383" r:id="rId2"/>
    <p:sldLayoutId id="2147505384" r:id="rId3"/>
    <p:sldLayoutId id="2147505385" r:id="rId4"/>
    <p:sldLayoutId id="2147505386" r:id="rId5"/>
    <p:sldLayoutId id="2147505387" r:id="rId6"/>
    <p:sldLayoutId id="2147505388" r:id="rId7"/>
    <p:sldLayoutId id="2147505389" r:id="rId8"/>
    <p:sldLayoutId id="2147505390" r:id="rId9"/>
    <p:sldLayoutId id="2147505391" r:id="rId10"/>
    <p:sldLayoutId id="2147505392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6FFFF"/>
        </a:buClr>
        <a:buSzPct val="60000"/>
        <a:buFont typeface="Wingdings" panose="05000000000000000000" pitchFamily="2" charset="2"/>
        <a:buBlip>
          <a:blip r:embed="rId14"/>
        </a:buBlip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FFFF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99FF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FF99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FF99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FF99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FF99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FF99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tx1"/>
            </a:gs>
            <a:gs pos="100000">
              <a:srgbClr val="8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-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143000"/>
            <a:ext cx="8229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96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99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5486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000" b="1">
                <a:solidFill>
                  <a:srgbClr val="66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6245225"/>
            <a:ext cx="228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8110139-B586-42E2-AD47-06AF86C399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6151" name="Picture 7" descr="chica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0"/>
            <a:ext cx="4873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05393" r:id="rId1"/>
    <p:sldLayoutId id="2147505394" r:id="rId2"/>
    <p:sldLayoutId id="2147505395" r:id="rId3"/>
    <p:sldLayoutId id="2147505396" r:id="rId4"/>
    <p:sldLayoutId id="2147505397" r:id="rId5"/>
    <p:sldLayoutId id="2147505398" r:id="rId6"/>
    <p:sldLayoutId id="2147505399" r:id="rId7"/>
    <p:sldLayoutId id="2147505400" r:id="rId8"/>
    <p:sldLayoutId id="2147505401" r:id="rId9"/>
    <p:sldLayoutId id="2147505402" r:id="rId10"/>
    <p:sldLayoutId id="2147505403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6FFFF"/>
        </a:buClr>
        <a:buSzPct val="60000"/>
        <a:buFont typeface="Wingdings" panose="05000000000000000000" pitchFamily="2" charset="2"/>
        <a:buBlip>
          <a:blip r:embed="rId14"/>
        </a:buBlip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99FF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FF99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99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99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99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99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181847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07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7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7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827A6DE-9C34-412F-A2BD-6917CA641F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429" r:id="rId1"/>
    <p:sldLayoutId id="2147505430" r:id="rId2"/>
    <p:sldLayoutId id="2147505431" r:id="rId3"/>
    <p:sldLayoutId id="2147505432" r:id="rId4"/>
    <p:sldLayoutId id="2147505433" r:id="rId5"/>
    <p:sldLayoutId id="2147505434" r:id="rId6"/>
    <p:sldLayoutId id="2147505435" r:id="rId7"/>
    <p:sldLayoutId id="2147505436" r:id="rId8"/>
    <p:sldLayoutId id="2147505437" r:id="rId9"/>
    <p:sldLayoutId id="2147505438" r:id="rId10"/>
    <p:sldLayoutId id="2147505439" r:id="rId11"/>
    <p:sldLayoutId id="2147505440" r:id="rId12"/>
    <p:sldLayoutId id="214750544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181847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07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7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7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725636-FE69-44D6-B180-23C14E8F24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442" r:id="rId1"/>
    <p:sldLayoutId id="2147505443" r:id="rId2"/>
    <p:sldLayoutId id="2147505444" r:id="rId3"/>
    <p:sldLayoutId id="2147505445" r:id="rId4"/>
    <p:sldLayoutId id="2147505446" r:id="rId5"/>
    <p:sldLayoutId id="2147505447" r:id="rId6"/>
    <p:sldLayoutId id="2147505448" r:id="rId7"/>
    <p:sldLayoutId id="2147505449" r:id="rId8"/>
    <p:sldLayoutId id="2147505450" r:id="rId9"/>
    <p:sldLayoutId id="2147505451" r:id="rId10"/>
    <p:sldLayoutId id="2147505452" r:id="rId11"/>
    <p:sldLayoutId id="2147505453" r:id="rId12"/>
    <p:sldLayoutId id="214750545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25604" name="Picture 14" descr="bottombar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0"/>
            <a:ext cx="9144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6"/>
          <p:cNvSpPr txBox="1">
            <a:spLocks noChangeArrowheads="1"/>
          </p:cNvSpPr>
          <p:nvPr/>
        </p:nvSpPr>
        <p:spPr bwMode="auto">
          <a:xfrm>
            <a:off x="8610600" y="6553200"/>
            <a:ext cx="3667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fld id="{4403200B-7ECF-417D-8D99-CDE69423767C}" type="slidenum">
              <a:rPr lang="en-US" altLang="en-US" sz="1200" smtClean="0"/>
              <a:pPr>
                <a:defRPr/>
              </a:pPr>
              <a:t>‹#›</a:t>
            </a:fld>
            <a:endParaRPr lang="en-US" altLang="en-US" sz="1200" smtClean="0"/>
          </a:p>
        </p:txBody>
      </p:sp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49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505489" r:id="rId1"/>
    <p:sldLayoutId id="2147505490" r:id="rId2"/>
    <p:sldLayoutId id="2147505701" r:id="rId3"/>
    <p:sldLayoutId id="2147505491" r:id="rId4"/>
    <p:sldLayoutId id="2147505492" r:id="rId5"/>
    <p:sldLayoutId id="2147505493" r:id="rId6"/>
    <p:sldLayoutId id="2147505494" r:id="rId7"/>
    <p:sldLayoutId id="2147505495" r:id="rId8"/>
    <p:sldLayoutId id="2147505496" r:id="rId9"/>
    <p:sldLayoutId id="2147505702" r:id="rId10"/>
    <p:sldLayoutId id="2147505703" r:id="rId11"/>
    <p:sldLayoutId id="2147505497" r:id="rId12"/>
    <p:sldLayoutId id="2147505498" r:id="rId13"/>
    <p:sldLayoutId id="2147505499" r:id="rId14"/>
    <p:sldLayoutId id="2147505704" r:id="rId15"/>
    <p:sldLayoutId id="2147505705" r:id="rId16"/>
    <p:sldLayoutId id="2147505706" r:id="rId17"/>
    <p:sldLayoutId id="2147505707" r:id="rId18"/>
    <p:sldLayoutId id="2147505708" r:id="rId19"/>
    <p:sldLayoutId id="2147505500" r:id="rId20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800" kern="1200" spc="-150" dirty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96875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2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2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2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2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2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69075"/>
            <a:ext cx="9144000" cy="288925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0263" y="1768475"/>
            <a:ext cx="7485062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5950" y="6556375"/>
            <a:ext cx="906463" cy="301625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53633B9-BE01-4056-9D42-B5EDCE646CC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9" name="Picture 1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02313"/>
            <a:ext cx="16891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76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764" r:id="rId1"/>
    <p:sldLayoutId id="2147505765" r:id="rId2"/>
    <p:sldLayoutId id="2147505766" r:id="rId3"/>
    <p:sldLayoutId id="2147505767" r:id="rId4"/>
    <p:sldLayoutId id="2147505768" r:id="rId5"/>
    <p:sldLayoutId id="2147505769" r:id="rId6"/>
    <p:sldLayoutId id="2147505770" r:id="rId7"/>
    <p:sldLayoutId id="2147505771" r:id="rId8"/>
    <p:sldLayoutId id="2147505773" r:id="rId9"/>
    <p:sldLayoutId id="2147505774" r:id="rId10"/>
    <p:sldLayoutId id="2147505775" r:id="rId11"/>
    <p:sldLayoutId id="2147505776" r:id="rId12"/>
    <p:sldLayoutId id="2147505721" r:id="rId13"/>
    <p:sldLayoutId id="2147505723" r:id="rId14"/>
    <p:sldLayoutId id="2147505724" r:id="rId15"/>
    <p:sldLayoutId id="2147505512" r:id="rId16"/>
    <p:sldLayoutId id="2147505725" r:id="rId17"/>
    <p:sldLayoutId id="2147505513" r:id="rId18"/>
    <p:sldLayoutId id="2147505514" r:id="rId19"/>
    <p:sldLayoutId id="2147505726" r:id="rId20"/>
    <p:sldLayoutId id="2147505727" r:id="rId21"/>
    <p:sldLayoutId id="2147505515" r:id="rId22"/>
    <p:sldLayoutId id="2147505728" r:id="rId23"/>
    <p:sldLayoutId id="2147505729" r:id="rId24"/>
    <p:sldLayoutId id="2147505730" r:id="rId25"/>
    <p:sldLayoutId id="2147505745" r:id="rId26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 kern="1200" spc="-60">
          <a:solidFill>
            <a:srgbClr val="800000"/>
          </a:solidFill>
          <a:latin typeface="Arial" charset="0"/>
          <a:ea typeface="Arial" charset="0"/>
          <a:cs typeface="Arial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9pPr>
    </p:titleStyle>
    <p:bodyStyle>
      <a:lvl1pPr marL="182563" indent="-182563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Font typeface="Wingdings" panose="05000000000000000000" pitchFamily="2" charset="2"/>
        <a:buChar char="§"/>
        <a:defRPr sz="3200" kern="1200">
          <a:solidFill>
            <a:srgbClr val="171714"/>
          </a:solidFill>
          <a:latin typeface="Arial" charset="0"/>
          <a:ea typeface="Arial" charset="0"/>
          <a:cs typeface="Arial" charset="0"/>
        </a:defRPr>
      </a:lvl1pPr>
      <a:lvl2pPr marL="685800" indent="-182563" algn="l" rtl="0" eaLnBrk="1" fontAlgn="base" hangingPunct="1">
        <a:lnSpc>
          <a:spcPct val="90000"/>
        </a:lnSpc>
        <a:spcBef>
          <a:spcPts val="250"/>
        </a:spcBef>
        <a:spcAft>
          <a:spcPts val="250"/>
        </a:spcAft>
        <a:buFont typeface="Wingdings" panose="05000000000000000000" pitchFamily="2" charset="2"/>
        <a:buChar char="§"/>
        <a:defRPr sz="2800" kern="1200">
          <a:solidFill>
            <a:srgbClr val="171714"/>
          </a:solidFill>
          <a:latin typeface="Arial" charset="0"/>
          <a:ea typeface="Arial" charset="0"/>
          <a:cs typeface="Arial" charset="0"/>
        </a:defRPr>
      </a:lvl2pPr>
      <a:lvl3pPr marL="1143000" indent="-182563" algn="l" rtl="0" eaLnBrk="1" fontAlgn="base" hangingPunct="1">
        <a:lnSpc>
          <a:spcPct val="90000"/>
        </a:lnSpc>
        <a:spcBef>
          <a:spcPts val="250"/>
        </a:spcBef>
        <a:spcAft>
          <a:spcPts val="250"/>
        </a:spcAft>
        <a:buFont typeface="Wingdings" panose="05000000000000000000" pitchFamily="2" charset="2"/>
        <a:buChar char="§"/>
        <a:defRPr sz="2800" kern="1200">
          <a:solidFill>
            <a:srgbClr val="171714"/>
          </a:solidFill>
          <a:latin typeface="Arial" charset="0"/>
          <a:ea typeface="Arial" charset="0"/>
          <a:cs typeface="Arial" charset="0"/>
        </a:defRPr>
      </a:lvl3pPr>
      <a:lvl4pPr marL="1600200" indent="-182563" algn="l" rtl="0" eaLnBrk="1" fontAlgn="base" hangingPunct="1">
        <a:lnSpc>
          <a:spcPct val="90000"/>
        </a:lnSpc>
        <a:spcBef>
          <a:spcPts val="250"/>
        </a:spcBef>
        <a:spcAft>
          <a:spcPts val="250"/>
        </a:spcAft>
        <a:buFont typeface="Wingdings" panose="05000000000000000000" pitchFamily="2" charset="2"/>
        <a:buChar char="§"/>
        <a:defRPr sz="2800" kern="1200">
          <a:solidFill>
            <a:srgbClr val="171714"/>
          </a:solidFill>
          <a:latin typeface="Arial" charset="0"/>
          <a:ea typeface="Arial" charset="0"/>
          <a:cs typeface="Arial" charset="0"/>
        </a:defRPr>
      </a:lvl4pPr>
      <a:lvl5pPr marL="2057400" indent="-182563" algn="l" rtl="0" eaLnBrk="1" fontAlgn="base" hangingPunct="1">
        <a:lnSpc>
          <a:spcPct val="90000"/>
        </a:lnSpc>
        <a:spcBef>
          <a:spcPts val="250"/>
        </a:spcBef>
        <a:spcAft>
          <a:spcPts val="250"/>
        </a:spcAft>
        <a:buFont typeface="Wingdings" panose="05000000000000000000" pitchFamily="2" charset="2"/>
        <a:buChar char="§"/>
        <a:defRPr sz="2800" kern="1200">
          <a:solidFill>
            <a:srgbClr val="171714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69075"/>
            <a:ext cx="9144000" cy="288925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0263" y="1768475"/>
            <a:ext cx="7485062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5950" y="6556375"/>
            <a:ext cx="906463" cy="301625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53633B9-BE01-4056-9D42-B5EDCE646CC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9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02313"/>
            <a:ext cx="16891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55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782" r:id="rId1"/>
    <p:sldLayoutId id="2147505783" r:id="rId2"/>
    <p:sldLayoutId id="2147505784" r:id="rId3"/>
    <p:sldLayoutId id="2147505785" r:id="rId4"/>
    <p:sldLayoutId id="2147505786" r:id="rId5"/>
    <p:sldLayoutId id="2147505787" r:id="rId6"/>
    <p:sldLayoutId id="2147505788" r:id="rId7"/>
    <p:sldLayoutId id="2147505789" r:id="rId8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 kern="1200" spc="-60">
          <a:solidFill>
            <a:srgbClr val="800000"/>
          </a:solidFill>
          <a:latin typeface="Arial" charset="0"/>
          <a:ea typeface="Arial" charset="0"/>
          <a:cs typeface="Arial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9pPr>
    </p:titleStyle>
    <p:bodyStyle>
      <a:lvl1pPr marL="182563" indent="-182563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Font typeface="Wingdings" panose="05000000000000000000" pitchFamily="2" charset="2"/>
        <a:buChar char="§"/>
        <a:defRPr sz="3200" kern="1200">
          <a:solidFill>
            <a:srgbClr val="171714"/>
          </a:solidFill>
          <a:latin typeface="Arial" charset="0"/>
          <a:ea typeface="Arial" charset="0"/>
          <a:cs typeface="Arial" charset="0"/>
        </a:defRPr>
      </a:lvl1pPr>
      <a:lvl2pPr marL="685800" indent="-182563" algn="l" rtl="0" eaLnBrk="1" fontAlgn="base" hangingPunct="1">
        <a:lnSpc>
          <a:spcPct val="90000"/>
        </a:lnSpc>
        <a:spcBef>
          <a:spcPts val="250"/>
        </a:spcBef>
        <a:spcAft>
          <a:spcPts val="250"/>
        </a:spcAft>
        <a:buFont typeface="Wingdings" panose="05000000000000000000" pitchFamily="2" charset="2"/>
        <a:buChar char="§"/>
        <a:defRPr sz="2800" kern="1200">
          <a:solidFill>
            <a:srgbClr val="171714"/>
          </a:solidFill>
          <a:latin typeface="Arial" charset="0"/>
          <a:ea typeface="Arial" charset="0"/>
          <a:cs typeface="Arial" charset="0"/>
        </a:defRPr>
      </a:lvl2pPr>
      <a:lvl3pPr marL="1143000" indent="-182563" algn="l" rtl="0" eaLnBrk="1" fontAlgn="base" hangingPunct="1">
        <a:lnSpc>
          <a:spcPct val="90000"/>
        </a:lnSpc>
        <a:spcBef>
          <a:spcPts val="250"/>
        </a:spcBef>
        <a:spcAft>
          <a:spcPts val="250"/>
        </a:spcAft>
        <a:buFont typeface="Wingdings" panose="05000000000000000000" pitchFamily="2" charset="2"/>
        <a:buChar char="§"/>
        <a:defRPr sz="2800" kern="1200">
          <a:solidFill>
            <a:srgbClr val="171714"/>
          </a:solidFill>
          <a:latin typeface="Arial" charset="0"/>
          <a:ea typeface="Arial" charset="0"/>
          <a:cs typeface="Arial" charset="0"/>
        </a:defRPr>
      </a:lvl3pPr>
      <a:lvl4pPr marL="1600200" indent="-182563" algn="l" rtl="0" eaLnBrk="1" fontAlgn="base" hangingPunct="1">
        <a:lnSpc>
          <a:spcPct val="90000"/>
        </a:lnSpc>
        <a:spcBef>
          <a:spcPts val="250"/>
        </a:spcBef>
        <a:spcAft>
          <a:spcPts val="250"/>
        </a:spcAft>
        <a:buFont typeface="Wingdings" panose="05000000000000000000" pitchFamily="2" charset="2"/>
        <a:buChar char="§"/>
        <a:defRPr sz="2800" kern="1200">
          <a:solidFill>
            <a:srgbClr val="171714"/>
          </a:solidFill>
          <a:latin typeface="Arial" charset="0"/>
          <a:ea typeface="Arial" charset="0"/>
          <a:cs typeface="Arial" charset="0"/>
        </a:defRPr>
      </a:lvl4pPr>
      <a:lvl5pPr marL="2057400" indent="-182563" algn="l" rtl="0" eaLnBrk="1" fontAlgn="base" hangingPunct="1">
        <a:lnSpc>
          <a:spcPct val="90000"/>
        </a:lnSpc>
        <a:spcBef>
          <a:spcPts val="250"/>
        </a:spcBef>
        <a:spcAft>
          <a:spcPts val="250"/>
        </a:spcAft>
        <a:buFont typeface="Wingdings" panose="05000000000000000000" pitchFamily="2" charset="2"/>
        <a:buChar char="§"/>
        <a:defRPr sz="2800" kern="1200">
          <a:solidFill>
            <a:srgbClr val="171714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m_4jA7sLMAhXHFT4KHVg6BrAQjRwIBw&amp;url=http://www.shorenewsnetwork.com/2015/12/todd-frazier-back-in-black-talks-about-trade-to-white-sox/&amp;psig=AFQjCNFVPSFbk7KGQKKIBjZGWMmB43rR0g&amp;ust=1462535232255698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rgbClr val="FFFF00"/>
                </a:solidFill>
              </a:rPr>
              <a:t>Chicago</a:t>
            </a:r>
            <a:br>
              <a:rPr lang="en-US" altLang="en-US" sz="4000" b="1" smtClean="0">
                <a:solidFill>
                  <a:srgbClr val="FFFF00"/>
                </a:solidFill>
              </a:rPr>
            </a:br>
            <a:r>
              <a:rPr lang="en-US" altLang="en-US" sz="4000" b="1" smtClean="0">
                <a:solidFill>
                  <a:srgbClr val="FFFF00"/>
                </a:solidFill>
              </a:rPr>
              <a:t>“your kind of town”</a:t>
            </a:r>
          </a:p>
        </p:txBody>
      </p:sp>
      <p:pic>
        <p:nvPicPr>
          <p:cNvPr id="3696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934200" cy="5200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24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rgbClr val="FFFF00"/>
                </a:solidFill>
              </a:rPr>
              <a:t>Field Museum of Natural history</a:t>
            </a:r>
            <a:br>
              <a:rPr lang="en-US" altLang="en-US" sz="4000" b="1" smtClean="0">
                <a:solidFill>
                  <a:srgbClr val="FFFF00"/>
                </a:solidFill>
              </a:rPr>
            </a:br>
            <a:r>
              <a:rPr lang="en-US" altLang="en-US" sz="4000" b="1" smtClean="0">
                <a:solidFill>
                  <a:srgbClr val="FFFF00"/>
                </a:solidFill>
              </a:rPr>
              <a:t>“Sue”</a:t>
            </a:r>
          </a:p>
        </p:txBody>
      </p:sp>
      <p:pic>
        <p:nvPicPr>
          <p:cNvPr id="37990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6867525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03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</a:rPr>
              <a:t>Grant Park</a:t>
            </a:r>
          </a:p>
        </p:txBody>
      </p:sp>
      <p:pic>
        <p:nvPicPr>
          <p:cNvPr id="3809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62088"/>
            <a:ext cx="6934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98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</a:rPr>
              <a:t>Grant Park</a:t>
            </a:r>
          </a:p>
        </p:txBody>
      </p:sp>
      <p:pic>
        <p:nvPicPr>
          <p:cNvPr id="3819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5363"/>
            <a:ext cx="4114800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19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5363"/>
            <a:ext cx="4114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195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36988"/>
            <a:ext cx="47244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03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696" y="235743"/>
            <a:ext cx="4211638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200400"/>
            <a:ext cx="5400675" cy="3038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35743"/>
            <a:ext cx="4572000" cy="24072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3048000"/>
            <a:ext cx="2400480" cy="360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6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</a:rPr>
              <a:t>Millennium Park</a:t>
            </a:r>
          </a:p>
        </p:txBody>
      </p:sp>
      <p:pic>
        <p:nvPicPr>
          <p:cNvPr id="384003" name="Picture 3" descr="Mi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143000"/>
            <a:ext cx="3822700" cy="2605088"/>
          </a:xfr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4004" name="Picture 4" descr="Mil Pk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143000"/>
            <a:ext cx="3798888" cy="2605088"/>
          </a:xfr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4005" name="Picture 5" descr="Mi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/>
          <a:stretch>
            <a:fillRect/>
          </a:stretch>
        </p:blipFill>
        <p:spPr>
          <a:xfrm>
            <a:off x="609600" y="3962400"/>
            <a:ext cx="3805238" cy="2605088"/>
          </a:xfr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4006" name="Picture 6" descr="Mil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3962400"/>
            <a:ext cx="3733800" cy="2641600"/>
          </a:xfr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33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646988" cy="1143000"/>
          </a:xfrm>
        </p:spPr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>North Michigan Ave.</a:t>
            </a:r>
          </a:p>
        </p:txBody>
      </p:sp>
      <p:pic>
        <p:nvPicPr>
          <p:cNvPr id="385027" name="Picture 3" descr="North Mich Av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371600"/>
            <a:ext cx="1630363" cy="2590800"/>
          </a:xfr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5028" name="Picture 4" descr="North Mich Av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4343400"/>
            <a:ext cx="3035300" cy="1981200"/>
          </a:xfr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5029" name="Picture 5" descr="Twilight Skyline from Hancock Bld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8"/>
          <a:stretch>
            <a:fillRect/>
          </a:stretch>
        </p:blipFill>
        <p:spPr>
          <a:xfrm>
            <a:off x="762000" y="4267200"/>
            <a:ext cx="3886200" cy="2438400"/>
          </a:xfr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5030" name="Picture 6" descr="North Mich Ave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371600"/>
            <a:ext cx="3548063" cy="2536825"/>
          </a:xfr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01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Text Box 2"/>
          <p:cNvSpPr txBox="1">
            <a:spLocks noChangeArrowheads="1"/>
          </p:cNvSpPr>
          <p:nvPr/>
        </p:nvSpPr>
        <p:spPr bwMode="auto">
          <a:xfrm>
            <a:off x="2819400" y="239713"/>
            <a:ext cx="37179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Lake Michigan</a:t>
            </a:r>
          </a:p>
        </p:txBody>
      </p:sp>
      <p:pic>
        <p:nvPicPr>
          <p:cNvPr id="386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4229100" cy="26431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6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9200"/>
            <a:ext cx="3733800" cy="28003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6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43400"/>
            <a:ext cx="4762500" cy="2162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6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91000"/>
            <a:ext cx="3448050" cy="256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55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Text Box 4"/>
          <p:cNvSpPr txBox="1">
            <a:spLocks noChangeArrowheads="1"/>
          </p:cNvSpPr>
          <p:nvPr/>
        </p:nvSpPr>
        <p:spPr bwMode="auto">
          <a:xfrm>
            <a:off x="925513" y="257175"/>
            <a:ext cx="7400925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Take Me Out to the Ballgame</a:t>
            </a:r>
          </a:p>
        </p:txBody>
      </p:sp>
      <p:pic>
        <p:nvPicPr>
          <p:cNvPr id="38707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4927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707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60463"/>
            <a:ext cx="46831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707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82700"/>
            <a:ext cx="3643313" cy="47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30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190500"/>
            <a:ext cx="3571875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8099" name="Picture 8" descr="http://www.shorenewsnetwork.com/wp-content/uploads/2015/12/frazier-stadium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45148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810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8" y="3559175"/>
            <a:ext cx="4114800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05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2" name="Picture 1" descr="19781093view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681163"/>
            <a:ext cx="43815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46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763000" cy="9144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rgbClr val="FFFF00"/>
                </a:solidFill>
              </a:rPr>
              <a:t>Museum of Science and Industry</a:t>
            </a:r>
          </a:p>
        </p:txBody>
      </p:sp>
      <p:pic>
        <p:nvPicPr>
          <p:cNvPr id="3706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7010400" cy="5257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77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146" name="Group 7"/>
          <p:cNvGrpSpPr>
            <a:grpSpLocks/>
          </p:cNvGrpSpPr>
          <p:nvPr/>
        </p:nvGrpSpPr>
        <p:grpSpPr bwMode="auto">
          <a:xfrm>
            <a:off x="755650" y="800100"/>
            <a:ext cx="7632700" cy="5143500"/>
            <a:chOff x="755650" y="609600"/>
            <a:chExt cx="7632700" cy="5143500"/>
          </a:xfrm>
        </p:grpSpPr>
        <p:pic>
          <p:nvPicPr>
            <p:cNvPr id="390147" name="Picture 4" descr="Fans flocked to see UC v Wisconsin in 1904; Chicago beat Michigan to win national championship in 1905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609600"/>
              <a:ext cx="76327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148" name="Picture 6" descr="19031126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700" y="4749800"/>
              <a:ext cx="2895600" cy="976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7097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2839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TextBox 10"/>
          <p:cNvSpPr txBox="1">
            <a:spLocks noChangeArrowheads="1"/>
          </p:cNvSpPr>
          <p:nvPr/>
        </p:nvSpPr>
        <p:spPr bwMode="auto">
          <a:xfrm>
            <a:off x="323850" y="6015038"/>
            <a:ext cx="8699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ＭＳ Ｐゴシック" panose="020B0600070205080204" pitchFamily="34" charset="-128"/>
                <a:cs typeface="+mn-cs"/>
              </a:rPr>
              <a:t>John Jacob “Jay” Berwanger, the first Heisman trophy winner (1935)</a:t>
            </a:r>
          </a:p>
        </p:txBody>
      </p:sp>
      <p:pic>
        <p:nvPicPr>
          <p:cNvPr id="3911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200025"/>
            <a:ext cx="634365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60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04800"/>
            <a:ext cx="9151938" cy="6553200"/>
          </a:xfrm>
          <a:prstGeom prst="rect">
            <a:avLst/>
          </a:prstGeom>
          <a:gradFill flip="none" rotWithShape="1">
            <a:gsLst>
              <a:gs pos="0">
                <a:srgbClr val="780019"/>
              </a:gs>
              <a:gs pos="100000">
                <a:srgbClr val="32000A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51938" cy="4603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0" scaled="1"/>
            <a:tileRect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946775"/>
            <a:ext cx="9151938" cy="9144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0" scaled="1"/>
            <a:tileRect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2197" name="Picture 1" descr="IMG_00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72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4000" b="1" smtClean="0">
                <a:solidFill>
                  <a:srgbClr val="FFFF00"/>
                </a:solidFill>
                <a:latin typeface="Arial" panose="020B0604020202020204" pitchFamily="34" charset="0"/>
              </a:rPr>
              <a:t>Chicago Tribune</a:t>
            </a:r>
            <a:br>
              <a:rPr lang="en-US" altLang="en-US" sz="4000" b="1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altLang="en-US" sz="4000" b="1" u="sng" smtClean="0">
                <a:solidFill>
                  <a:srgbClr val="FFFF00"/>
                </a:solidFill>
                <a:latin typeface="Arial" panose="020B0604020202020204" pitchFamily="34" charset="0"/>
              </a:rPr>
              <a:t>“Seven Wonders of Chicago”</a:t>
            </a: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  <a:latin typeface="Arial" panose="020B0604020202020204" pitchFamily="34" charset="0"/>
              </a:rPr>
              <a:t>The Lakefront</a:t>
            </a:r>
          </a:p>
          <a:p>
            <a:r>
              <a:rPr lang="en-US" altLang="en-US" b="1" smtClean="0">
                <a:solidFill>
                  <a:schemeClr val="bg1"/>
                </a:solidFill>
                <a:latin typeface="Arial" panose="020B0604020202020204" pitchFamily="34" charset="0"/>
              </a:rPr>
              <a:t>Wrigley Field</a:t>
            </a:r>
          </a:p>
          <a:p>
            <a:r>
              <a:rPr lang="en-US" altLang="en-US" b="1" smtClean="0">
                <a:solidFill>
                  <a:schemeClr val="bg1"/>
                </a:solidFill>
                <a:latin typeface="Arial" panose="020B0604020202020204" pitchFamily="34" charset="0"/>
              </a:rPr>
              <a:t>The “L”</a:t>
            </a:r>
          </a:p>
          <a:p>
            <a:r>
              <a:rPr lang="en-US" altLang="en-US" b="1" smtClean="0">
                <a:solidFill>
                  <a:schemeClr val="bg1"/>
                </a:solidFill>
                <a:latin typeface="Arial" panose="020B0604020202020204" pitchFamily="34" charset="0"/>
              </a:rPr>
              <a:t>Sears Tower</a:t>
            </a:r>
          </a:p>
          <a:p>
            <a:r>
              <a:rPr lang="en-US" altLang="en-US" b="1" smtClean="0">
                <a:solidFill>
                  <a:schemeClr val="bg1"/>
                </a:solidFill>
                <a:latin typeface="Arial" panose="020B0604020202020204" pitchFamily="34" charset="0"/>
              </a:rPr>
              <a:t>Water Tower</a:t>
            </a:r>
          </a:p>
          <a:p>
            <a:r>
              <a:rPr lang="en-US" altLang="en-US" b="1" smtClean="0">
                <a:solidFill>
                  <a:srgbClr val="FFFF00"/>
                </a:solidFill>
                <a:latin typeface="Arial" panose="020B0604020202020204" pitchFamily="34" charset="0"/>
              </a:rPr>
              <a:t>University of Chicago</a:t>
            </a:r>
          </a:p>
          <a:p>
            <a:r>
              <a:rPr lang="en-US" altLang="en-US" b="1" smtClean="0">
                <a:solidFill>
                  <a:schemeClr val="bg1"/>
                </a:solidFill>
                <a:latin typeface="Arial" panose="020B0604020202020204" pitchFamily="34" charset="0"/>
              </a:rPr>
              <a:t>Museum of Science and Industry</a:t>
            </a:r>
          </a:p>
          <a:p>
            <a:endParaRPr lang="en-US" altLang="en-US" b="1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6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155575"/>
            <a:ext cx="2508250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171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659731"/>
            <a:ext cx="4002079" cy="2228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625" y="3985394"/>
            <a:ext cx="3886200" cy="2717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54" y="4357166"/>
            <a:ext cx="4169833" cy="23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5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8" name="Picture 5" descr="chica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05000"/>
            <a:ext cx="4953000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2739" name="Text Box 6"/>
          <p:cNvSpPr txBox="1">
            <a:spLocks noChangeArrowheads="1"/>
          </p:cNvSpPr>
          <p:nvPr/>
        </p:nvSpPr>
        <p:spPr bwMode="auto">
          <a:xfrm>
            <a:off x="2286000" y="609600"/>
            <a:ext cx="47244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United Center</a:t>
            </a:r>
          </a:p>
        </p:txBody>
      </p:sp>
    </p:spTree>
    <p:extLst>
      <p:ext uri="{BB962C8B-B14F-4D97-AF65-F5344CB8AC3E}">
        <p14:creationId xmlns:p14="http://schemas.microsoft.com/office/powerpoint/2010/main" val="675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613" name="Picture 5" descr="michael_jordan12428923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323056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3763" name="Picture 9" descr="tumblr_l4oxvizyrq1qzb7v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"/>
            <a:ext cx="33718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327" y="2962275"/>
            <a:ext cx="3966246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0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0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0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35088"/>
            <a:ext cx="447198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581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56038"/>
            <a:ext cx="4448175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304800"/>
            <a:ext cx="3402013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Chicago SKY</a:t>
            </a:r>
          </a:p>
        </p:txBody>
      </p:sp>
    </p:spTree>
    <p:extLst>
      <p:ext uri="{BB962C8B-B14F-4D97-AF65-F5344CB8AC3E}">
        <p14:creationId xmlns:p14="http://schemas.microsoft.com/office/powerpoint/2010/main" val="61388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278313"/>
            <a:ext cx="3976688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683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8750"/>
            <a:ext cx="4724400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683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5" y="152400"/>
            <a:ext cx="4002088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22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6732588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</a:rPr>
              <a:t>Art Institute</a:t>
            </a:r>
          </a:p>
        </p:txBody>
      </p:sp>
      <p:pic>
        <p:nvPicPr>
          <p:cNvPr id="377859" name="Picture 3" descr="Art Institut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371600"/>
            <a:ext cx="4548188" cy="3433763"/>
          </a:xfr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7860" name="Picture 4" descr="2674681765_37798d11f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06800"/>
            <a:ext cx="4610100" cy="30797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2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983413" cy="11430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rgbClr val="FFFF00"/>
                </a:solidFill>
              </a:rPr>
              <a:t>Museum Campus</a:t>
            </a:r>
          </a:p>
        </p:txBody>
      </p:sp>
      <p:pic>
        <p:nvPicPr>
          <p:cNvPr id="378883" name="Picture 3" descr="Adler Planetari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295400"/>
            <a:ext cx="2897188" cy="4343400"/>
          </a:xfr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884" name="Picture 4" descr="Shedd Aqu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219200"/>
            <a:ext cx="3429000" cy="2244725"/>
          </a:xfr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885" name="Picture 5" descr="Field Museum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4114800"/>
            <a:ext cx="3124200" cy="1981200"/>
          </a:xfr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886" name="Text Box 6"/>
          <p:cNvSpPr txBox="1">
            <a:spLocks noChangeArrowheads="1"/>
          </p:cNvSpPr>
          <p:nvPr/>
        </p:nvSpPr>
        <p:spPr bwMode="auto">
          <a:xfrm>
            <a:off x="3810000" y="6096000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78887" name="Text Box 7"/>
          <p:cNvSpPr txBox="1">
            <a:spLocks noChangeArrowheads="1"/>
          </p:cNvSpPr>
          <p:nvPr/>
        </p:nvSpPr>
        <p:spPr bwMode="auto">
          <a:xfrm rot="10800000" flipV="1">
            <a:off x="1066800" y="5865813"/>
            <a:ext cx="2209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Adler Planetarium</a:t>
            </a:r>
          </a:p>
        </p:txBody>
      </p:sp>
      <p:sp>
        <p:nvSpPr>
          <p:cNvPr id="378888" name="Text Box 8"/>
          <p:cNvSpPr txBox="1">
            <a:spLocks noChangeArrowheads="1"/>
          </p:cNvSpPr>
          <p:nvPr/>
        </p:nvSpPr>
        <p:spPr bwMode="auto">
          <a:xfrm>
            <a:off x="4953000" y="3505200"/>
            <a:ext cx="3200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John G. Shedd Aquarium</a:t>
            </a:r>
          </a:p>
        </p:txBody>
      </p:sp>
      <p:sp>
        <p:nvSpPr>
          <p:cNvPr id="378889" name="Text Box 9"/>
          <p:cNvSpPr txBox="1">
            <a:spLocks noChangeArrowheads="1"/>
          </p:cNvSpPr>
          <p:nvPr/>
        </p:nvSpPr>
        <p:spPr bwMode="auto">
          <a:xfrm>
            <a:off x="4495800" y="6248400"/>
            <a:ext cx="3810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Field Museum of Natural History</a:t>
            </a:r>
          </a:p>
        </p:txBody>
      </p:sp>
    </p:spTree>
    <p:extLst>
      <p:ext uri="{BB962C8B-B14F-4D97-AF65-F5344CB8AC3E}">
        <p14:creationId xmlns:p14="http://schemas.microsoft.com/office/powerpoint/2010/main" val="362239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aN3ntLMkSQRjmvQ1odX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aN3ntLMkSQRjmvQ1odX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aN3ntLMkSQRjmvQ1odX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aN3ntLMkSQRjmvQ1odX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aN3ntLMkSQRjmvQ1odX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aN3ntLMkSQRjmvQ1odXA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Basic Presentati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VNPTemplate1">
  <a:themeElements>
    <a:clrScheme name="VNPTemplate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NPTemplate1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NPTemplate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PTemplate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PTemplate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PTemplate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PTemplate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NPTemplate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PTemplate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PTemplate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PTemplate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PTemplate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PTemplate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NPTemplate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paroscopic Cystogastrostomy for Pancreatic Pseudocyst">
  <a:themeElements>
    <a:clrScheme name="Laparoscopic Cystogastrostomy for Pancreatic Pseudocys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paroscopic Cystogastrostomy for Pancreatic Pseudocyst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aparoscopic Cystogastrostomy for Pancreatic Pseudocys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paroscopic Cystogastrostomy for Pancreatic Pseudocys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paroscopic Cystogastrostomy for Pancreatic Pseudocys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paroscopic Cystogastrostomy for Pancreatic Pseudocys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paroscopic Cystogastrostomy for Pancreatic Pseudocys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paroscopic Cystogastrostomy for Pancreatic Pseudocys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paroscopic Cystogastrostomy for Pancreatic Pseudocys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paroscopic Cystogastrostomy for Pancreatic Pseudocys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paroscopic Cystogastrostomy for Pancreatic Pseudocys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paroscopic Cystogastrostomy for Pancreatic Pseudocys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paroscopic Cystogastrostomy for Pancreatic Pseudocys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paroscopic Cystogastrostomy for Pancreatic Pseudocys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pt0000000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UofC3">
  <a:themeElements>
    <a:clrScheme name="UCM_colors">
      <a:dk1>
        <a:srgbClr val="400000"/>
      </a:dk1>
      <a:lt1>
        <a:srgbClr val="D6D6D0"/>
      </a:lt1>
      <a:dk2>
        <a:srgbClr val="FFFFFF"/>
      </a:dk2>
      <a:lt2>
        <a:srgbClr val="FFFFFF"/>
      </a:lt2>
      <a:accent1>
        <a:srgbClr val="767676"/>
      </a:accent1>
      <a:accent2>
        <a:srgbClr val="F8A429"/>
      </a:accent2>
      <a:accent3>
        <a:srgbClr val="155F83"/>
      </a:accent3>
      <a:accent4>
        <a:srgbClr val="CFE6F0"/>
      </a:accent4>
      <a:accent5>
        <a:srgbClr val="BA7B76"/>
      </a:accent5>
      <a:accent6>
        <a:srgbClr val="91AB5A"/>
      </a:accent6>
      <a:hlink>
        <a:srgbClr val="5B96AD"/>
      </a:hlink>
      <a:folHlink>
        <a:srgbClr val="725663"/>
      </a:folHlink>
    </a:clrScheme>
    <a:fontScheme name="UChicago Medicin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fC3" id="{BCBD097C-E3DE-4987-BA22-20515618B7D1}" vid="{C42BCB6E-A36C-44A3-BF88-AB0BF3BFE0F7}"/>
    </a:ext>
  </a:extLst>
</a:theme>
</file>

<file path=ppt/theme/theme9.xml><?xml version="1.0" encoding="utf-8"?>
<a:theme xmlns:a="http://schemas.openxmlformats.org/drawingml/2006/main" name="1_UofC3">
  <a:themeElements>
    <a:clrScheme name="UCM_colors">
      <a:dk1>
        <a:srgbClr val="400000"/>
      </a:dk1>
      <a:lt1>
        <a:srgbClr val="D6D6D0"/>
      </a:lt1>
      <a:dk2>
        <a:srgbClr val="FFFFFF"/>
      </a:dk2>
      <a:lt2>
        <a:srgbClr val="FFFFFF"/>
      </a:lt2>
      <a:accent1>
        <a:srgbClr val="767676"/>
      </a:accent1>
      <a:accent2>
        <a:srgbClr val="F8A429"/>
      </a:accent2>
      <a:accent3>
        <a:srgbClr val="155F83"/>
      </a:accent3>
      <a:accent4>
        <a:srgbClr val="CFE6F0"/>
      </a:accent4>
      <a:accent5>
        <a:srgbClr val="BA7B76"/>
      </a:accent5>
      <a:accent6>
        <a:srgbClr val="91AB5A"/>
      </a:accent6>
      <a:hlink>
        <a:srgbClr val="5B96AD"/>
      </a:hlink>
      <a:folHlink>
        <a:srgbClr val="725663"/>
      </a:folHlink>
    </a:clrScheme>
    <a:fontScheme name="UChicago Medicin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fC3" id="{BCBD097C-E3DE-4987-BA22-20515618B7D1}" vid="{C42BCB6E-A36C-44A3-BF88-AB0BF3BFE0F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8897</TotalTime>
  <Words>105</Words>
  <Application>Microsoft Office PowerPoint</Application>
  <PresentationFormat>On-screen Show (4:3)</PresentationFormat>
  <Paragraphs>26</Paragraphs>
  <Slides>23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51" baseType="lpstr">
      <vt:lpstr>ＭＳ Ｐゴシック</vt:lpstr>
      <vt:lpstr>Arial</vt:lpstr>
      <vt:lpstr>Ariel</vt:lpstr>
      <vt:lpstr>Calibri</vt:lpstr>
      <vt:lpstr>Calibri Light</vt:lpstr>
      <vt:lpstr>Century Gothic</vt:lpstr>
      <vt:lpstr>Garamond</vt:lpstr>
      <vt:lpstr>Georgia</vt:lpstr>
      <vt:lpstr>Gill Sans</vt:lpstr>
      <vt:lpstr>Helvetica</vt:lpstr>
      <vt:lpstr>Tahoma</vt:lpstr>
      <vt:lpstr>Times</vt:lpstr>
      <vt:lpstr>Times New Roman</vt:lpstr>
      <vt:lpstr>Wingdings</vt:lpstr>
      <vt:lpstr>Wingdings 2</vt:lpstr>
      <vt:lpstr>ヒラギノ角ゴ Pro W3</vt:lpstr>
      <vt:lpstr>Default Design</vt:lpstr>
      <vt:lpstr>4_Default Design</vt:lpstr>
      <vt:lpstr>VNPTemplate1</vt:lpstr>
      <vt:lpstr>Laparoscopic Cystogastrostomy for Pancreatic Pseudocyst</vt:lpstr>
      <vt:lpstr>15_Default Design</vt:lpstr>
      <vt:lpstr>17_Default Design</vt:lpstr>
      <vt:lpstr>Ppt0000000</vt:lpstr>
      <vt:lpstr>UofC3</vt:lpstr>
      <vt:lpstr>1_UofC3</vt:lpstr>
      <vt:lpstr>9_Default Design</vt:lpstr>
      <vt:lpstr>1_Basic Presentation Template</vt:lpstr>
      <vt:lpstr>think-cell Slide</vt:lpstr>
      <vt:lpstr>Chicago “your kind of town”</vt:lpstr>
      <vt:lpstr>Museum of Science and Industry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 Institute</vt:lpstr>
      <vt:lpstr>Museum Campus</vt:lpstr>
      <vt:lpstr>Field Museum of Natural history “Sue”</vt:lpstr>
      <vt:lpstr>Grant Park</vt:lpstr>
      <vt:lpstr>Grant Park</vt:lpstr>
      <vt:lpstr>PowerPoint Presentation</vt:lpstr>
      <vt:lpstr>Millennium Park</vt:lpstr>
      <vt:lpstr>North Michigan Ave.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Chicago Tribune “Seven Wonders of Chicago”</vt:lpstr>
    </vt:vector>
  </TitlesOfParts>
  <Company>The University of Chicago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scleek</dc:creator>
  <cp:lastModifiedBy>kirant</cp:lastModifiedBy>
  <cp:revision>238</cp:revision>
  <cp:lastPrinted>2002-07-22T22:51:23Z</cp:lastPrinted>
  <dcterms:created xsi:type="dcterms:W3CDTF">2002-07-22T15:08:12Z</dcterms:created>
  <dcterms:modified xsi:type="dcterms:W3CDTF">2020-03-30T17:39:30Z</dcterms:modified>
</cp:coreProperties>
</file>